
<file path=[Content_Types].xml><?xml version="1.0" encoding="utf-8"?>
<Types xmlns="http://schemas.openxmlformats.org/package/2006/content-types">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5" r:id="rId11"/>
    <p:sldId id="266" r:id="rId12"/>
  </p:sldIdLst>
  <p:sldSz cx="12192000" cy="6858000"/>
  <p:notesSz cx="6858000" cy="9144000"/>
  <p:defaultTextStyle>
    <a:defPPr lvl="0">
      <a:defRPr lang="en-US"/>
    </a:defPPr>
    <a:lvl1pPr marL="0" lvl="0" algn="l" defTabSz="914400" rtl="0" eaLnBrk="1" latinLnBrk="0" hangingPunct="1">
      <a:defRPr sz="1800" kern="1200">
        <a:solidFill>
          <a:schemeClr val="tx1"/>
        </a:solidFill>
        <a:latin typeface="+mn-lt"/>
        <a:ea typeface="+mn-ea"/>
        <a:cs typeface="+mn-cs"/>
      </a:defRPr>
    </a:lvl1pPr>
    <a:lvl2pPr marL="457200" lvl="1" algn="l" defTabSz="914400" rtl="0" eaLnBrk="1" latinLnBrk="0" hangingPunct="1">
      <a:defRPr sz="1800" kern="1200">
        <a:solidFill>
          <a:schemeClr val="tx1"/>
        </a:solidFill>
        <a:latin typeface="+mn-lt"/>
        <a:ea typeface="+mn-ea"/>
        <a:cs typeface="+mn-cs"/>
      </a:defRPr>
    </a:lvl2pPr>
    <a:lvl3pPr marL="914400" lvl="2" algn="l" defTabSz="914400" rtl="0" eaLnBrk="1" latinLnBrk="0" hangingPunct="1">
      <a:defRPr sz="1800" kern="1200">
        <a:solidFill>
          <a:schemeClr val="tx1"/>
        </a:solidFill>
        <a:latin typeface="+mn-lt"/>
        <a:ea typeface="+mn-ea"/>
        <a:cs typeface="+mn-cs"/>
      </a:defRPr>
    </a:lvl3pPr>
    <a:lvl4pPr marL="1371600" lvl="3" algn="l" defTabSz="914400" rtl="0" eaLnBrk="1" latinLnBrk="0" hangingPunct="1">
      <a:defRPr sz="1800" kern="1200">
        <a:solidFill>
          <a:schemeClr val="tx1"/>
        </a:solidFill>
        <a:latin typeface="+mn-lt"/>
        <a:ea typeface="+mn-ea"/>
        <a:cs typeface="+mn-cs"/>
      </a:defRPr>
    </a:lvl4pPr>
    <a:lvl5pPr marL="1828800" lvl="4" algn="l" defTabSz="914400" rtl="0" eaLnBrk="1" latinLnBrk="0" hangingPunct="1">
      <a:defRPr sz="1800" kern="1200">
        <a:solidFill>
          <a:schemeClr val="tx1"/>
        </a:solidFill>
        <a:latin typeface="+mn-lt"/>
        <a:ea typeface="+mn-ea"/>
        <a:cs typeface="+mn-cs"/>
      </a:defRPr>
    </a:lvl5pPr>
    <a:lvl6pPr marL="2286000" lvl="5" algn="l" defTabSz="914400" rtl="0" eaLnBrk="1" latinLnBrk="0" hangingPunct="1">
      <a:defRPr sz="1800" kern="1200">
        <a:solidFill>
          <a:schemeClr val="tx1"/>
        </a:solidFill>
        <a:latin typeface="+mn-lt"/>
        <a:ea typeface="+mn-ea"/>
        <a:cs typeface="+mn-cs"/>
      </a:defRPr>
    </a:lvl6pPr>
    <a:lvl7pPr marL="2743200" lvl="6" algn="l" defTabSz="914400" rtl="0" eaLnBrk="1" latinLnBrk="0" hangingPunct="1">
      <a:defRPr sz="1800" kern="1200">
        <a:solidFill>
          <a:schemeClr val="tx1"/>
        </a:solidFill>
        <a:latin typeface="+mn-lt"/>
        <a:ea typeface="+mn-ea"/>
        <a:cs typeface="+mn-cs"/>
      </a:defRPr>
    </a:lvl7pPr>
    <a:lvl8pPr marL="3200400" lvl="7" algn="l" defTabSz="914400" rtl="0" eaLnBrk="1" latinLnBrk="0" hangingPunct="1">
      <a:defRPr sz="1800" kern="1200">
        <a:solidFill>
          <a:schemeClr val="tx1"/>
        </a:solidFill>
        <a:latin typeface="+mn-lt"/>
        <a:ea typeface="+mn-ea"/>
        <a:cs typeface="+mn-cs"/>
      </a:defRPr>
    </a:lvl8pPr>
    <a:lvl9pPr marL="3657600" lvl="8"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47" d="100"/>
          <a:sy n="47" d="100"/>
        </p:scale>
        <p:origin x="1027" y="43"/>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399114D-74C6-42BE-A064-E3A5636DB31F}" type="datetimeFigureOut">
              <a:rPr lang="en-US" smtClean="0"/>
              <a:pPr/>
              <a:t>4/18/2024</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54DBDEE-D498-454F-8370-BA3F2A8FF5FD}"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BFAC73-2EB4-4433-8B75-732987DF0A96}"/>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705A1EC-66A9-46F6-B75E-0946DC7D1C1F}"/>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D1FFAD6-F090-4B1F-B087-FB5923C89786}"/>
              </a:ext>
            </a:extLst>
          </p:cNvPr>
          <p:cNvSpPr>
            <a:spLocks noGrp="1"/>
          </p:cNvSpPr>
          <p:nvPr>
            <p:ph type="dt" sz="half" idx="10"/>
          </p:nvPr>
        </p:nvSpPr>
        <p:spPr/>
        <p:txBody>
          <a:bodyPr/>
          <a:lstStyle/>
          <a:p>
            <a:fld id="{E2D8FADD-6202-4527-A926-D42CDB9819F7}" type="datetime1">
              <a:rPr lang="en-US" smtClean="0"/>
              <a:pPr/>
              <a:t>4/18/2024</a:t>
            </a:fld>
            <a:endParaRPr lang="en-US"/>
          </a:p>
        </p:txBody>
      </p:sp>
      <p:sp>
        <p:nvSpPr>
          <p:cNvPr id="5" name="Footer Placeholder 4">
            <a:extLst>
              <a:ext uri="{FF2B5EF4-FFF2-40B4-BE49-F238E27FC236}">
                <a16:creationId xmlns:a16="http://schemas.microsoft.com/office/drawing/2014/main" id="{285F0C12-AC2A-4F08-9734-8A51A2DEC5B9}"/>
              </a:ext>
            </a:extLst>
          </p:cNvPr>
          <p:cNvSpPr>
            <a:spLocks noGrp="1"/>
          </p:cNvSpPr>
          <p:nvPr>
            <p:ph type="ftr" sz="quarter" idx="11"/>
          </p:nvPr>
        </p:nvSpPr>
        <p:spPr/>
        <p:txBody>
          <a:bodyPr/>
          <a:lstStyle/>
          <a:p>
            <a:r>
              <a:rPr lang="en-US"/>
              <a:t>© Edunet Foundation. All rights reserved.</a:t>
            </a:r>
          </a:p>
        </p:txBody>
      </p:sp>
      <p:sp>
        <p:nvSpPr>
          <p:cNvPr id="6" name="Slide Number Placeholder 5">
            <a:extLst>
              <a:ext uri="{FF2B5EF4-FFF2-40B4-BE49-F238E27FC236}">
                <a16:creationId xmlns:a16="http://schemas.microsoft.com/office/drawing/2014/main" id="{94B3EBC5-1CDB-468D-8083-91B0DD878FDE}"/>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121161345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8F7FA-D94C-4559-8356-1D4E12FECAA9}"/>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1F41C8E-C6B9-4C94-993A-512FF6165423}"/>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37AA4AC-5189-4F6F-96D0-3BF9753A6455}"/>
              </a:ext>
            </a:extLst>
          </p:cNvPr>
          <p:cNvSpPr>
            <a:spLocks noGrp="1"/>
          </p:cNvSpPr>
          <p:nvPr>
            <p:ph type="dt" sz="half" idx="10"/>
          </p:nvPr>
        </p:nvSpPr>
        <p:spPr/>
        <p:txBody>
          <a:bodyPr/>
          <a:lstStyle/>
          <a:p>
            <a:fld id="{2E6ABFAD-102A-4B04-ABB2-230A8C1C7AF1}" type="datetime1">
              <a:rPr lang="en-US" smtClean="0"/>
              <a:pPr/>
              <a:t>4/18/2024</a:t>
            </a:fld>
            <a:endParaRPr lang="en-US"/>
          </a:p>
        </p:txBody>
      </p:sp>
      <p:sp>
        <p:nvSpPr>
          <p:cNvPr id="5" name="Footer Placeholder 4">
            <a:extLst>
              <a:ext uri="{FF2B5EF4-FFF2-40B4-BE49-F238E27FC236}">
                <a16:creationId xmlns:a16="http://schemas.microsoft.com/office/drawing/2014/main" id="{499B956C-4016-4DF6-99CE-2934ED21FCF3}"/>
              </a:ext>
            </a:extLst>
          </p:cNvPr>
          <p:cNvSpPr>
            <a:spLocks noGrp="1"/>
          </p:cNvSpPr>
          <p:nvPr>
            <p:ph type="ftr" sz="quarter" idx="11"/>
          </p:nvPr>
        </p:nvSpPr>
        <p:spPr/>
        <p:txBody>
          <a:bodyPr/>
          <a:lstStyle/>
          <a:p>
            <a:r>
              <a:rPr lang="en-US"/>
              <a:t>© Edunet Foundation. All rights reserved.</a:t>
            </a:r>
          </a:p>
        </p:txBody>
      </p:sp>
      <p:sp>
        <p:nvSpPr>
          <p:cNvPr id="6" name="Slide Number Placeholder 5">
            <a:extLst>
              <a:ext uri="{FF2B5EF4-FFF2-40B4-BE49-F238E27FC236}">
                <a16:creationId xmlns:a16="http://schemas.microsoft.com/office/drawing/2014/main" id="{BBC417AB-76F7-4E9D-8BA1-1D8A849D41EF}"/>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36222863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3B27044-4F52-406B-BB99-4D025B860D1A}"/>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8A8FD27-3341-45B5-8BDD-D3BAC03E359B}"/>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98968D2-07D2-480B-A9A6-5E51B356B07D}"/>
              </a:ext>
            </a:extLst>
          </p:cNvPr>
          <p:cNvSpPr>
            <a:spLocks noGrp="1"/>
          </p:cNvSpPr>
          <p:nvPr>
            <p:ph type="dt" sz="half" idx="10"/>
          </p:nvPr>
        </p:nvSpPr>
        <p:spPr/>
        <p:txBody>
          <a:bodyPr/>
          <a:lstStyle/>
          <a:p>
            <a:fld id="{0BEE4F76-CFCD-4DBF-BCDE-390366D33731}" type="datetime1">
              <a:rPr lang="en-US" smtClean="0"/>
              <a:pPr/>
              <a:t>4/18/2024</a:t>
            </a:fld>
            <a:endParaRPr lang="en-US"/>
          </a:p>
        </p:txBody>
      </p:sp>
      <p:sp>
        <p:nvSpPr>
          <p:cNvPr id="5" name="Footer Placeholder 4">
            <a:extLst>
              <a:ext uri="{FF2B5EF4-FFF2-40B4-BE49-F238E27FC236}">
                <a16:creationId xmlns:a16="http://schemas.microsoft.com/office/drawing/2014/main" id="{0F56A8E8-C822-4AC6-8A3B-CFF89A18A3AB}"/>
              </a:ext>
            </a:extLst>
          </p:cNvPr>
          <p:cNvSpPr>
            <a:spLocks noGrp="1"/>
          </p:cNvSpPr>
          <p:nvPr>
            <p:ph type="ftr" sz="quarter" idx="11"/>
          </p:nvPr>
        </p:nvSpPr>
        <p:spPr/>
        <p:txBody>
          <a:bodyPr/>
          <a:lstStyle/>
          <a:p>
            <a:r>
              <a:rPr lang="en-US"/>
              <a:t>© Edunet Foundation. All rights reserved.</a:t>
            </a:r>
          </a:p>
        </p:txBody>
      </p:sp>
      <p:sp>
        <p:nvSpPr>
          <p:cNvPr id="6" name="Slide Number Placeholder 5">
            <a:extLst>
              <a:ext uri="{FF2B5EF4-FFF2-40B4-BE49-F238E27FC236}">
                <a16:creationId xmlns:a16="http://schemas.microsoft.com/office/drawing/2014/main" id="{C6B1B67B-B4C3-4E8D-94E5-3B93A26A58E2}"/>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13491645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F4F043-829D-413A-A126-F72A83AB8558}"/>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DAC11FA6-E1F5-4C7F-8834-4CC71F5408C9}"/>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29A475B-E950-4954-BF58-8F6F00B1DDBF}"/>
              </a:ext>
            </a:extLst>
          </p:cNvPr>
          <p:cNvSpPr>
            <a:spLocks noGrp="1"/>
          </p:cNvSpPr>
          <p:nvPr>
            <p:ph type="dt" sz="half" idx="10"/>
          </p:nvPr>
        </p:nvSpPr>
        <p:spPr/>
        <p:txBody>
          <a:bodyPr/>
          <a:lstStyle/>
          <a:p>
            <a:fld id="{CA3A438B-353E-4C33-B434-197AEABDC4F2}" type="datetime1">
              <a:rPr lang="en-US" smtClean="0"/>
              <a:pPr/>
              <a:t>4/18/2024</a:t>
            </a:fld>
            <a:endParaRPr lang="en-US"/>
          </a:p>
        </p:txBody>
      </p:sp>
      <p:sp>
        <p:nvSpPr>
          <p:cNvPr id="5" name="Footer Placeholder 4">
            <a:extLst>
              <a:ext uri="{FF2B5EF4-FFF2-40B4-BE49-F238E27FC236}">
                <a16:creationId xmlns:a16="http://schemas.microsoft.com/office/drawing/2014/main" id="{B1BE5C5D-8341-4293-82E6-BDD1E3E43CBF}"/>
              </a:ext>
            </a:extLst>
          </p:cNvPr>
          <p:cNvSpPr>
            <a:spLocks noGrp="1"/>
          </p:cNvSpPr>
          <p:nvPr>
            <p:ph type="ftr" sz="quarter" idx="11"/>
          </p:nvPr>
        </p:nvSpPr>
        <p:spPr/>
        <p:txBody>
          <a:bodyPr/>
          <a:lstStyle/>
          <a:p>
            <a:r>
              <a:rPr lang="en-US"/>
              <a:t>© Edunet Foundation. All rights reserved.</a:t>
            </a:r>
          </a:p>
        </p:txBody>
      </p:sp>
      <p:sp>
        <p:nvSpPr>
          <p:cNvPr id="6" name="Slide Number Placeholder 5">
            <a:extLst>
              <a:ext uri="{FF2B5EF4-FFF2-40B4-BE49-F238E27FC236}">
                <a16:creationId xmlns:a16="http://schemas.microsoft.com/office/drawing/2014/main" id="{9A5560DB-16B1-4325-9177-86F6487BE3B7}"/>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14029481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82D4AE-FBC8-4D4B-BCA1-313E268E6613}"/>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8DD04D1-C632-4BFD-9D65-D64B798DEEE2}"/>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FD3DD71-4E5A-4CA7-AEC2-955BA3EC921A}"/>
              </a:ext>
            </a:extLst>
          </p:cNvPr>
          <p:cNvSpPr>
            <a:spLocks noGrp="1"/>
          </p:cNvSpPr>
          <p:nvPr>
            <p:ph type="dt" sz="half" idx="10"/>
          </p:nvPr>
        </p:nvSpPr>
        <p:spPr/>
        <p:txBody>
          <a:bodyPr/>
          <a:lstStyle/>
          <a:p>
            <a:fld id="{74189231-F571-469A-91A9-E7737FABA7E9}" type="datetime1">
              <a:rPr lang="en-US" smtClean="0"/>
              <a:pPr/>
              <a:t>4/18/2024</a:t>
            </a:fld>
            <a:endParaRPr lang="en-US"/>
          </a:p>
        </p:txBody>
      </p:sp>
      <p:sp>
        <p:nvSpPr>
          <p:cNvPr id="5" name="Footer Placeholder 4">
            <a:extLst>
              <a:ext uri="{FF2B5EF4-FFF2-40B4-BE49-F238E27FC236}">
                <a16:creationId xmlns:a16="http://schemas.microsoft.com/office/drawing/2014/main" id="{93CEAB88-3544-4FB8-B01F-F9B5E310AED1}"/>
              </a:ext>
            </a:extLst>
          </p:cNvPr>
          <p:cNvSpPr>
            <a:spLocks noGrp="1"/>
          </p:cNvSpPr>
          <p:nvPr>
            <p:ph type="ftr" sz="quarter" idx="11"/>
          </p:nvPr>
        </p:nvSpPr>
        <p:spPr/>
        <p:txBody>
          <a:bodyPr/>
          <a:lstStyle/>
          <a:p>
            <a:r>
              <a:rPr lang="en-US"/>
              <a:t>© Edunet Foundation. All rights reserved.</a:t>
            </a:r>
          </a:p>
        </p:txBody>
      </p:sp>
      <p:sp>
        <p:nvSpPr>
          <p:cNvPr id="6" name="Slide Number Placeholder 5">
            <a:extLst>
              <a:ext uri="{FF2B5EF4-FFF2-40B4-BE49-F238E27FC236}">
                <a16:creationId xmlns:a16="http://schemas.microsoft.com/office/drawing/2014/main" id="{41E81C48-C0AB-47E5-99D9-AEA25FE3F7A7}"/>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30355706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10899-D022-4EF1-80D4-9EF0B83D8674}"/>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8E2C7A3C-F4D2-40A7-A772-0FA98A7E1E1D}"/>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A48360C-9611-47F9-AA37-FC9DAAA57B4C}"/>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05EE82D-CC38-4581-9AA3-14139CC12088}"/>
              </a:ext>
            </a:extLst>
          </p:cNvPr>
          <p:cNvSpPr>
            <a:spLocks noGrp="1"/>
          </p:cNvSpPr>
          <p:nvPr>
            <p:ph type="dt" sz="half" idx="10"/>
          </p:nvPr>
        </p:nvSpPr>
        <p:spPr/>
        <p:txBody>
          <a:bodyPr/>
          <a:lstStyle/>
          <a:p>
            <a:fld id="{8645B47F-C42C-4E6F-AB73-530F46A47C50}" type="datetime1">
              <a:rPr lang="en-US" smtClean="0"/>
              <a:pPr/>
              <a:t>4/18/2024</a:t>
            </a:fld>
            <a:endParaRPr lang="en-US"/>
          </a:p>
        </p:txBody>
      </p:sp>
      <p:sp>
        <p:nvSpPr>
          <p:cNvPr id="6" name="Footer Placeholder 5">
            <a:extLst>
              <a:ext uri="{FF2B5EF4-FFF2-40B4-BE49-F238E27FC236}">
                <a16:creationId xmlns:a16="http://schemas.microsoft.com/office/drawing/2014/main" id="{A39656C4-4D02-441E-B694-782EA1DD29BE}"/>
              </a:ext>
            </a:extLst>
          </p:cNvPr>
          <p:cNvSpPr>
            <a:spLocks noGrp="1"/>
          </p:cNvSpPr>
          <p:nvPr>
            <p:ph type="ftr" sz="quarter" idx="11"/>
          </p:nvPr>
        </p:nvSpPr>
        <p:spPr/>
        <p:txBody>
          <a:bodyPr/>
          <a:lstStyle/>
          <a:p>
            <a:r>
              <a:rPr lang="en-US"/>
              <a:t>© Edunet Foundation. All rights reserved.</a:t>
            </a:r>
          </a:p>
        </p:txBody>
      </p:sp>
      <p:sp>
        <p:nvSpPr>
          <p:cNvPr id="7" name="Slide Number Placeholder 6">
            <a:extLst>
              <a:ext uri="{FF2B5EF4-FFF2-40B4-BE49-F238E27FC236}">
                <a16:creationId xmlns:a16="http://schemas.microsoft.com/office/drawing/2014/main" id="{78CA09D1-73A0-4D3D-846F-B70A8B0471AB}"/>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5073078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3D082E-CB32-4F17-9C6F-C3BEA0B24198}"/>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38883727-4DBA-4B07-9D6E-909A776163D9}"/>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8F66788-45C7-445D-AC53-759DA524D6FC}"/>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EA720CB-BB39-4B06-ADE1-994BED00625F}"/>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E06B3F2-B751-4476-8C25-2EBC53EDFCDE}"/>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928C91F-15D8-4192-B91A-223002E2620C}"/>
              </a:ext>
            </a:extLst>
          </p:cNvPr>
          <p:cNvSpPr>
            <a:spLocks noGrp="1"/>
          </p:cNvSpPr>
          <p:nvPr>
            <p:ph type="dt" sz="half" idx="10"/>
          </p:nvPr>
        </p:nvSpPr>
        <p:spPr/>
        <p:txBody>
          <a:bodyPr/>
          <a:lstStyle/>
          <a:p>
            <a:fld id="{A4409137-C597-451C-AA5B-0CA6CCA56DF3}" type="datetime1">
              <a:rPr lang="en-US" smtClean="0"/>
              <a:pPr/>
              <a:t>4/18/2024</a:t>
            </a:fld>
            <a:endParaRPr lang="en-US"/>
          </a:p>
        </p:txBody>
      </p:sp>
      <p:sp>
        <p:nvSpPr>
          <p:cNvPr id="8" name="Footer Placeholder 7">
            <a:extLst>
              <a:ext uri="{FF2B5EF4-FFF2-40B4-BE49-F238E27FC236}">
                <a16:creationId xmlns:a16="http://schemas.microsoft.com/office/drawing/2014/main" id="{3744D044-46D1-4F3B-8D33-EA968303CC70}"/>
              </a:ext>
            </a:extLst>
          </p:cNvPr>
          <p:cNvSpPr>
            <a:spLocks noGrp="1"/>
          </p:cNvSpPr>
          <p:nvPr>
            <p:ph type="ftr" sz="quarter" idx="11"/>
          </p:nvPr>
        </p:nvSpPr>
        <p:spPr/>
        <p:txBody>
          <a:bodyPr/>
          <a:lstStyle/>
          <a:p>
            <a:r>
              <a:rPr lang="en-US"/>
              <a:t>© Edunet Foundation. All rights reserved.</a:t>
            </a:r>
          </a:p>
        </p:txBody>
      </p:sp>
      <p:sp>
        <p:nvSpPr>
          <p:cNvPr id="9" name="Slide Number Placeholder 8">
            <a:extLst>
              <a:ext uri="{FF2B5EF4-FFF2-40B4-BE49-F238E27FC236}">
                <a16:creationId xmlns:a16="http://schemas.microsoft.com/office/drawing/2014/main" id="{094C0651-0AF3-4139-9FE6-15DBBFBD529F}"/>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3957668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99FC1D-E4BD-41DB-B1CF-88AC86CB9B26}"/>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72A98F-5206-488B-B0F6-73EB52F80A37}"/>
              </a:ext>
            </a:extLst>
          </p:cNvPr>
          <p:cNvSpPr>
            <a:spLocks noGrp="1"/>
          </p:cNvSpPr>
          <p:nvPr>
            <p:ph type="dt" sz="half" idx="10"/>
          </p:nvPr>
        </p:nvSpPr>
        <p:spPr/>
        <p:txBody>
          <a:bodyPr/>
          <a:lstStyle/>
          <a:p>
            <a:fld id="{F392B6CF-B624-449C-A6BA-FAB3DB1042C2}" type="datetime1">
              <a:rPr lang="en-US" smtClean="0"/>
              <a:pPr/>
              <a:t>4/18/2024</a:t>
            </a:fld>
            <a:endParaRPr lang="en-US"/>
          </a:p>
        </p:txBody>
      </p:sp>
      <p:sp>
        <p:nvSpPr>
          <p:cNvPr id="4" name="Footer Placeholder 3">
            <a:extLst>
              <a:ext uri="{FF2B5EF4-FFF2-40B4-BE49-F238E27FC236}">
                <a16:creationId xmlns:a16="http://schemas.microsoft.com/office/drawing/2014/main" id="{53545FB9-AAE3-472C-9DD1-40D26E996005}"/>
              </a:ext>
            </a:extLst>
          </p:cNvPr>
          <p:cNvSpPr>
            <a:spLocks noGrp="1"/>
          </p:cNvSpPr>
          <p:nvPr>
            <p:ph type="ftr" sz="quarter" idx="11"/>
          </p:nvPr>
        </p:nvSpPr>
        <p:spPr/>
        <p:txBody>
          <a:bodyPr/>
          <a:lstStyle/>
          <a:p>
            <a:r>
              <a:rPr lang="en-US"/>
              <a:t>© Edunet Foundation. All rights reserved.</a:t>
            </a:r>
          </a:p>
        </p:txBody>
      </p:sp>
      <p:sp>
        <p:nvSpPr>
          <p:cNvPr id="5" name="Slide Number Placeholder 4">
            <a:extLst>
              <a:ext uri="{FF2B5EF4-FFF2-40B4-BE49-F238E27FC236}">
                <a16:creationId xmlns:a16="http://schemas.microsoft.com/office/drawing/2014/main" id="{B65CBBC4-5F65-4F8B-9D2A-F2E34DDEF169}"/>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40254802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239AD66-C890-45B3-960D-78ED6E4C653F}"/>
              </a:ext>
            </a:extLst>
          </p:cNvPr>
          <p:cNvSpPr>
            <a:spLocks noGrp="1"/>
          </p:cNvSpPr>
          <p:nvPr>
            <p:ph type="dt" sz="half" idx="10"/>
          </p:nvPr>
        </p:nvSpPr>
        <p:spPr/>
        <p:txBody>
          <a:bodyPr/>
          <a:lstStyle/>
          <a:p>
            <a:fld id="{171EA0EB-845D-4CA1-885D-6F096FD81E39}" type="datetime1">
              <a:rPr lang="en-US" smtClean="0"/>
              <a:pPr/>
              <a:t>4/18/2024</a:t>
            </a:fld>
            <a:endParaRPr lang="en-US"/>
          </a:p>
        </p:txBody>
      </p:sp>
      <p:sp>
        <p:nvSpPr>
          <p:cNvPr id="3" name="Footer Placeholder 2">
            <a:extLst>
              <a:ext uri="{FF2B5EF4-FFF2-40B4-BE49-F238E27FC236}">
                <a16:creationId xmlns:a16="http://schemas.microsoft.com/office/drawing/2014/main" id="{56ABD619-1CCB-4F1C-8F0F-AC620D1A1773}"/>
              </a:ext>
            </a:extLst>
          </p:cNvPr>
          <p:cNvSpPr>
            <a:spLocks noGrp="1"/>
          </p:cNvSpPr>
          <p:nvPr>
            <p:ph type="ftr" sz="quarter" idx="11"/>
          </p:nvPr>
        </p:nvSpPr>
        <p:spPr/>
        <p:txBody>
          <a:bodyPr/>
          <a:lstStyle/>
          <a:p>
            <a:r>
              <a:rPr lang="en-US"/>
              <a:t>© Edunet Foundation. All rights reserved.</a:t>
            </a:r>
          </a:p>
        </p:txBody>
      </p:sp>
      <p:sp>
        <p:nvSpPr>
          <p:cNvPr id="4" name="Slide Number Placeholder 3">
            <a:extLst>
              <a:ext uri="{FF2B5EF4-FFF2-40B4-BE49-F238E27FC236}">
                <a16:creationId xmlns:a16="http://schemas.microsoft.com/office/drawing/2014/main" id="{EA8A7BB3-1EE4-42B3-BA02-FC5004CAD205}"/>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5626085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D01484-0CE9-4250-B1C7-F38C809711E3}"/>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83AA695-9520-40BE-9DEE-3D3B94B9D0B0}"/>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420E300-F1FA-4238-948D-02A64D6A08A3}"/>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6BDA586-6472-497B-902D-A14C96DE7894}"/>
              </a:ext>
            </a:extLst>
          </p:cNvPr>
          <p:cNvSpPr>
            <a:spLocks noGrp="1"/>
          </p:cNvSpPr>
          <p:nvPr>
            <p:ph type="dt" sz="half" idx="10"/>
          </p:nvPr>
        </p:nvSpPr>
        <p:spPr/>
        <p:txBody>
          <a:bodyPr/>
          <a:lstStyle/>
          <a:p>
            <a:fld id="{034586C9-C8D5-4804-B4A7-343C05555BF9}" type="datetime1">
              <a:rPr lang="en-US" smtClean="0"/>
              <a:pPr/>
              <a:t>4/18/2024</a:t>
            </a:fld>
            <a:endParaRPr lang="en-US"/>
          </a:p>
        </p:txBody>
      </p:sp>
      <p:sp>
        <p:nvSpPr>
          <p:cNvPr id="6" name="Footer Placeholder 5">
            <a:extLst>
              <a:ext uri="{FF2B5EF4-FFF2-40B4-BE49-F238E27FC236}">
                <a16:creationId xmlns:a16="http://schemas.microsoft.com/office/drawing/2014/main" id="{F0B86BC6-AA7B-43E5-9EC7-691E01CFF55D}"/>
              </a:ext>
            </a:extLst>
          </p:cNvPr>
          <p:cNvSpPr>
            <a:spLocks noGrp="1"/>
          </p:cNvSpPr>
          <p:nvPr>
            <p:ph type="ftr" sz="quarter" idx="11"/>
          </p:nvPr>
        </p:nvSpPr>
        <p:spPr/>
        <p:txBody>
          <a:bodyPr/>
          <a:lstStyle/>
          <a:p>
            <a:r>
              <a:rPr lang="en-US"/>
              <a:t>© Edunet Foundation. All rights reserved.</a:t>
            </a:r>
          </a:p>
        </p:txBody>
      </p:sp>
      <p:sp>
        <p:nvSpPr>
          <p:cNvPr id="7" name="Slide Number Placeholder 6">
            <a:extLst>
              <a:ext uri="{FF2B5EF4-FFF2-40B4-BE49-F238E27FC236}">
                <a16:creationId xmlns:a16="http://schemas.microsoft.com/office/drawing/2014/main" id="{A1AC5357-B4BD-4864-A422-B82CA729C366}"/>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14775981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1DBF04-80E4-4932-9673-6C53D6FDEA6E}"/>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E52454F-6BA1-4287-8BC8-FD7E0FF070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06AF170-4A8D-4D68-B455-C061F9FB4BCE}"/>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52C78FC-44EE-4577-85E7-C84FE3361620}"/>
              </a:ext>
            </a:extLst>
          </p:cNvPr>
          <p:cNvSpPr>
            <a:spLocks noGrp="1"/>
          </p:cNvSpPr>
          <p:nvPr>
            <p:ph type="dt" sz="half" idx="10"/>
          </p:nvPr>
        </p:nvSpPr>
        <p:spPr/>
        <p:txBody>
          <a:bodyPr/>
          <a:lstStyle/>
          <a:p>
            <a:fld id="{C678801E-C1A2-4C46-B404-CC030D4B77C7}" type="datetime1">
              <a:rPr lang="en-US" smtClean="0"/>
              <a:pPr/>
              <a:t>4/18/2024</a:t>
            </a:fld>
            <a:endParaRPr lang="en-US"/>
          </a:p>
        </p:txBody>
      </p:sp>
      <p:sp>
        <p:nvSpPr>
          <p:cNvPr id="6" name="Footer Placeholder 5">
            <a:extLst>
              <a:ext uri="{FF2B5EF4-FFF2-40B4-BE49-F238E27FC236}">
                <a16:creationId xmlns:a16="http://schemas.microsoft.com/office/drawing/2014/main" id="{C66A1889-DEB1-4862-9887-E0C0C22E7EDA}"/>
              </a:ext>
            </a:extLst>
          </p:cNvPr>
          <p:cNvSpPr>
            <a:spLocks noGrp="1"/>
          </p:cNvSpPr>
          <p:nvPr>
            <p:ph type="ftr" sz="quarter" idx="11"/>
          </p:nvPr>
        </p:nvSpPr>
        <p:spPr/>
        <p:txBody>
          <a:bodyPr/>
          <a:lstStyle/>
          <a:p>
            <a:r>
              <a:rPr lang="en-US"/>
              <a:t>© Edunet Foundation. All rights reserved.</a:t>
            </a:r>
          </a:p>
        </p:txBody>
      </p:sp>
      <p:sp>
        <p:nvSpPr>
          <p:cNvPr id="7" name="Slide Number Placeholder 6">
            <a:extLst>
              <a:ext uri="{FF2B5EF4-FFF2-40B4-BE49-F238E27FC236}">
                <a16:creationId xmlns:a16="http://schemas.microsoft.com/office/drawing/2014/main" id="{72D50B8F-0656-4E09-92B3-86413E58689B}"/>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109245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image" Target="../media/image5.png"/><Relationship Id="rId2" Type="http://schemas.openxmlformats.org/officeDocument/2006/relationships/slideLayout" Target="../slideLayouts/slideLayout2.xml"/><Relationship Id="rId16"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srcRect/>
          <a:stretch>
            <a:fillRect t="-1000" b="-1000"/>
          </a:stretch>
        </a:blip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1E254453-4F53-479B-99F7-F81DA4B7E75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AC86955-E882-46C1-B9D1-A2AFD9CE6C82}" type="datetime1">
              <a:rPr lang="en-US" smtClean="0"/>
              <a:pPr/>
              <a:t>4/18/2024</a:t>
            </a:fld>
            <a:endParaRPr lang="en-US"/>
          </a:p>
        </p:txBody>
      </p:sp>
      <p:sp>
        <p:nvSpPr>
          <p:cNvPr id="5" name="Footer Placeholder 4">
            <a:extLst>
              <a:ext uri="{FF2B5EF4-FFF2-40B4-BE49-F238E27FC236}">
                <a16:creationId xmlns:a16="http://schemas.microsoft.com/office/drawing/2014/main" id="{2F7D9AF5-4CC8-449B-A6CF-05E848D1C55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 Edunet Foundation. All rights reserved.</a:t>
            </a:r>
          </a:p>
        </p:txBody>
      </p:sp>
      <p:sp>
        <p:nvSpPr>
          <p:cNvPr id="6" name="Slide Number Placeholder 5">
            <a:extLst>
              <a:ext uri="{FF2B5EF4-FFF2-40B4-BE49-F238E27FC236}">
                <a16:creationId xmlns:a16="http://schemas.microsoft.com/office/drawing/2014/main" id="{BD17B2E7-FB94-47B1-88F5-81304FA9E04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9A9F5DF-CAFA-4BBF-9B0F-449F85381360}" type="slidenum">
              <a:rPr lang="en-US" smtClean="0"/>
              <a:pPr/>
              <a:t>‹#›</a:t>
            </a:fld>
            <a:endParaRPr lang="en-US"/>
          </a:p>
        </p:txBody>
      </p:sp>
      <p:sp>
        <p:nvSpPr>
          <p:cNvPr id="7" name="Rectangle 6">
            <a:extLst>
              <a:ext uri="{FF2B5EF4-FFF2-40B4-BE49-F238E27FC236}">
                <a16:creationId xmlns:a16="http://schemas.microsoft.com/office/drawing/2014/main" id="{4BADB7B9-C996-18C8-1E65-3ABA22665EAD}"/>
              </a:ext>
            </a:extLst>
          </p:cNvPr>
          <p:cNvSpPr/>
          <p:nvPr userDrawn="1"/>
        </p:nvSpPr>
        <p:spPr>
          <a:xfrm>
            <a:off x="9525" y="0"/>
            <a:ext cx="12192000" cy="10001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9" name="Picture 8" descr="A black and grey logo&#10;&#10;Description automatically generated">
            <a:extLst>
              <a:ext uri="{FF2B5EF4-FFF2-40B4-BE49-F238E27FC236}">
                <a16:creationId xmlns:a16="http://schemas.microsoft.com/office/drawing/2014/main" id="{DD5ED4C6-E73E-CA51-07C0-79D3AF009360}"/>
              </a:ext>
            </a:extLst>
          </p:cNvPr>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276225" y="281781"/>
            <a:ext cx="1990990" cy="423863"/>
          </a:xfrm>
          <a:prstGeom prst="rect">
            <a:avLst/>
          </a:prstGeom>
        </p:spPr>
      </p:pic>
      <p:pic>
        <p:nvPicPr>
          <p:cNvPr id="11" name="Picture 10" descr="A close up of a logo&#10;&#10;Description automatically generated">
            <a:extLst>
              <a:ext uri="{FF2B5EF4-FFF2-40B4-BE49-F238E27FC236}">
                <a16:creationId xmlns:a16="http://schemas.microsoft.com/office/drawing/2014/main" id="{2E144495-634A-C809-8CA1-F49D84D290EF}"/>
              </a:ext>
            </a:extLst>
          </p:cNvPr>
          <p:cNvPicPr>
            <a:picLocks noChangeAspect="1"/>
          </p:cNvPicPr>
          <p:nvPr userDrawn="1"/>
        </p:nvPicPr>
        <p:blipFill>
          <a:blip r:embed="rId15">
            <a:extLst>
              <a:ext uri="{28A0092B-C50C-407E-A947-70E740481C1C}">
                <a14:useLocalDpi xmlns:a14="http://schemas.microsoft.com/office/drawing/2010/main" val="0"/>
              </a:ext>
            </a:extLst>
          </a:blip>
          <a:stretch>
            <a:fillRect/>
          </a:stretch>
        </p:blipFill>
        <p:spPr>
          <a:xfrm>
            <a:off x="10280899" y="226297"/>
            <a:ext cx="1644402" cy="534830"/>
          </a:xfrm>
          <a:prstGeom prst="rect">
            <a:avLst/>
          </a:prstGeom>
        </p:spPr>
      </p:pic>
      <p:pic>
        <p:nvPicPr>
          <p:cNvPr id="13" name="Picture 12" descr="A blue and black logo&#10;&#10;Description automatically generated">
            <a:extLst>
              <a:ext uri="{FF2B5EF4-FFF2-40B4-BE49-F238E27FC236}">
                <a16:creationId xmlns:a16="http://schemas.microsoft.com/office/drawing/2014/main" id="{86521D76-69DF-C62E-9B6E-C1301F378A56}"/>
              </a:ext>
            </a:extLst>
          </p:cNvPr>
          <p:cNvPicPr>
            <a:picLocks noChangeAspect="1"/>
          </p:cNvPicPr>
          <p:nvPr userDrawn="1"/>
        </p:nvPicPr>
        <p:blipFill>
          <a:blip r:embed="rId16">
            <a:extLst>
              <a:ext uri="{28A0092B-C50C-407E-A947-70E740481C1C}">
                <a14:useLocalDpi xmlns:a14="http://schemas.microsoft.com/office/drawing/2010/main" val="0"/>
              </a:ext>
            </a:extLst>
          </a:blip>
          <a:stretch>
            <a:fillRect/>
          </a:stretch>
        </p:blipFill>
        <p:spPr>
          <a:xfrm>
            <a:off x="4321983" y="281780"/>
            <a:ext cx="1135004" cy="423864"/>
          </a:xfrm>
          <a:prstGeom prst="rect">
            <a:avLst/>
          </a:prstGeom>
        </p:spPr>
      </p:pic>
      <p:pic>
        <p:nvPicPr>
          <p:cNvPr id="15" name="Picture 14" descr="A circular logo with people and map&#10;&#10;Description automatically generated">
            <a:extLst>
              <a:ext uri="{FF2B5EF4-FFF2-40B4-BE49-F238E27FC236}">
                <a16:creationId xmlns:a16="http://schemas.microsoft.com/office/drawing/2014/main" id="{C9F26E82-82DE-EE39-DD5A-6EF886B7DE03}"/>
              </a:ext>
            </a:extLst>
          </p:cNvPr>
          <p:cNvPicPr>
            <a:picLocks noChangeAspect="1"/>
          </p:cNvPicPr>
          <p:nvPr userDrawn="1"/>
        </p:nvPicPr>
        <p:blipFill>
          <a:blip r:embed="rId17">
            <a:extLst>
              <a:ext uri="{28A0092B-C50C-407E-A947-70E740481C1C}">
                <a14:useLocalDpi xmlns:a14="http://schemas.microsoft.com/office/drawing/2010/main" val="0"/>
              </a:ext>
            </a:extLst>
          </a:blip>
          <a:stretch>
            <a:fillRect/>
          </a:stretch>
        </p:blipFill>
        <p:spPr>
          <a:xfrm>
            <a:off x="7511755" y="136525"/>
            <a:ext cx="714375" cy="714375"/>
          </a:xfrm>
          <a:prstGeom prst="rect">
            <a:avLst/>
          </a:prstGeom>
        </p:spPr>
      </p:pic>
    </p:spTree>
    <p:extLst>
      <p:ext uri="{BB962C8B-B14F-4D97-AF65-F5344CB8AC3E}">
        <p14:creationId xmlns:p14="http://schemas.microsoft.com/office/powerpoint/2010/main" val="33533402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orient="horz" pos="528"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hyperlink" Target="au810021114041.pptx" TargetMode="Externa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A11E26-4C38-41A6-9857-11032CEECD80}"/>
              </a:ext>
            </a:extLst>
          </p:cNvPr>
          <p:cNvSpPr>
            <a:spLocks noGrp="1"/>
          </p:cNvSpPr>
          <p:nvPr>
            <p:ph type="ctrTitle"/>
          </p:nvPr>
        </p:nvSpPr>
        <p:spPr>
          <a:xfrm>
            <a:off x="1359108" y="1821635"/>
            <a:ext cx="9144000" cy="977778"/>
          </a:xfrm>
        </p:spPr>
        <p:txBody>
          <a:bodyPr/>
          <a:lstStyle/>
          <a:p>
            <a:r>
              <a:rPr lang="en-US" b="1" dirty="0">
                <a:solidFill>
                  <a:schemeClr val="accent1"/>
                </a:solidFill>
                <a:latin typeface="Arial" panose="020B0604020202020204" pitchFamily="34" charset="0"/>
                <a:cs typeface="Arial" panose="020B0604020202020204" pitchFamily="34" charset="0"/>
              </a:rPr>
              <a:t>PROJECT TITLE</a:t>
            </a:r>
          </a:p>
        </p:txBody>
      </p:sp>
      <p:sp>
        <p:nvSpPr>
          <p:cNvPr id="3" name="TextBox 2"/>
          <p:cNvSpPr txBox="1"/>
          <p:nvPr/>
        </p:nvSpPr>
        <p:spPr>
          <a:xfrm>
            <a:off x="-329782" y="1034321"/>
            <a:ext cx="12726648" cy="584775"/>
          </a:xfrm>
          <a:prstGeom prst="rect">
            <a:avLst/>
          </a:prstGeom>
          <a:noFill/>
        </p:spPr>
        <p:txBody>
          <a:bodyPr wrap="square" lIns="91440" tIns="45720" rIns="91440" bIns="45720" rtlCol="0" anchor="t">
            <a:spAutoFit/>
          </a:bodyPr>
          <a:lstStyle/>
          <a:p>
            <a:pPr algn="ctr"/>
            <a:r>
              <a:rPr lang="en-US" sz="3200" b="1" dirty="0">
                <a:solidFill>
                  <a:schemeClr val="accent1">
                    <a:lumMod val="75000"/>
                  </a:schemeClr>
                </a:solidFill>
                <a:latin typeface="Arial"/>
                <a:cs typeface="Arial"/>
              </a:rPr>
              <a:t>TSP- AI ML Fundamentals (Capstone Project)</a:t>
            </a:r>
          </a:p>
        </p:txBody>
      </p:sp>
      <p:sp>
        <p:nvSpPr>
          <p:cNvPr id="4" name="TextBox 3"/>
          <p:cNvSpPr txBox="1"/>
          <p:nvPr/>
        </p:nvSpPr>
        <p:spPr>
          <a:xfrm>
            <a:off x="1723871" y="3252865"/>
            <a:ext cx="9039066" cy="1015663"/>
          </a:xfrm>
          <a:prstGeom prst="rect">
            <a:avLst/>
          </a:prstGeom>
          <a:noFill/>
        </p:spPr>
        <p:txBody>
          <a:bodyPr wrap="square" lIns="91440" tIns="45720" rIns="91440" bIns="45720" rtlCol="0" anchor="t">
            <a:spAutoFit/>
          </a:bodyPr>
          <a:lstStyle/>
          <a:p>
            <a:r>
              <a:rPr lang="en-US" sz="2000" b="1" dirty="0">
                <a:solidFill>
                  <a:schemeClr val="accent1">
                    <a:lumMod val="75000"/>
                  </a:schemeClr>
                </a:solidFill>
                <a:latin typeface="Arial" pitchFamily="34" charset="0"/>
                <a:cs typeface="Arial" pitchFamily="34" charset="0"/>
              </a:rPr>
              <a:t>Presented By:</a:t>
            </a:r>
          </a:p>
          <a:p>
            <a:r>
              <a:rPr lang="en-US" sz="2000" b="1" dirty="0">
                <a:solidFill>
                  <a:schemeClr val="accent1">
                    <a:lumMod val="75000"/>
                  </a:schemeClr>
                </a:solidFill>
                <a:latin typeface="Arial"/>
                <a:cs typeface="Arial"/>
              </a:rPr>
              <a:t> Student Name – Lakshmi Priya R</a:t>
            </a:r>
          </a:p>
          <a:p>
            <a:r>
              <a:rPr lang="en-US" sz="2000" b="1" dirty="0">
                <a:solidFill>
                  <a:schemeClr val="accent1">
                    <a:lumMod val="75000"/>
                  </a:schemeClr>
                </a:solidFill>
                <a:latin typeface="Arial"/>
                <a:cs typeface="Arial"/>
              </a:rPr>
              <a:t>Naan </a:t>
            </a:r>
            <a:r>
              <a:rPr lang="en-US" sz="2000" b="1" dirty="0" err="1">
                <a:solidFill>
                  <a:schemeClr val="accent1">
                    <a:lumMod val="75000"/>
                  </a:schemeClr>
                </a:solidFill>
                <a:latin typeface="Arial"/>
                <a:cs typeface="Arial"/>
              </a:rPr>
              <a:t>mudhalvan</a:t>
            </a:r>
            <a:r>
              <a:rPr lang="en-US" sz="2000" b="1" dirty="0">
                <a:solidFill>
                  <a:schemeClr val="accent1">
                    <a:lumMod val="75000"/>
                  </a:schemeClr>
                </a:solidFill>
                <a:latin typeface="Arial"/>
                <a:cs typeface="Arial"/>
              </a:rPr>
              <a:t> ID- au810021114041</a:t>
            </a:r>
          </a:p>
        </p:txBody>
      </p:sp>
      <p:sp>
        <p:nvSpPr>
          <p:cNvPr id="5" name="TextBox 4"/>
          <p:cNvSpPr txBox="1"/>
          <p:nvPr/>
        </p:nvSpPr>
        <p:spPr>
          <a:xfrm>
            <a:off x="1723871" y="5186598"/>
            <a:ext cx="8259580" cy="400110"/>
          </a:xfrm>
          <a:prstGeom prst="rect">
            <a:avLst/>
          </a:prstGeom>
          <a:noFill/>
        </p:spPr>
        <p:txBody>
          <a:bodyPr wrap="square" rtlCol="0">
            <a:spAutoFit/>
          </a:bodyPr>
          <a:lstStyle/>
          <a:p>
            <a:r>
              <a:rPr lang="en-US" sz="2000" b="1" dirty="0">
                <a:solidFill>
                  <a:schemeClr val="accent1">
                    <a:lumMod val="75000"/>
                  </a:schemeClr>
                </a:solidFill>
                <a:latin typeface="Arial" pitchFamily="34" charset="0"/>
                <a:cs typeface="Arial" pitchFamily="34" charset="0"/>
              </a:rPr>
              <a:t>Guided By:</a:t>
            </a:r>
          </a:p>
        </p:txBody>
      </p:sp>
      <p:sp>
        <p:nvSpPr>
          <p:cNvPr id="6" name="Footer Placeholder 5"/>
          <p:cNvSpPr>
            <a:spLocks noGrp="1"/>
          </p:cNvSpPr>
          <p:nvPr>
            <p:ph type="ftr" sz="quarter" idx="11"/>
          </p:nvPr>
        </p:nvSpPr>
        <p:spPr>
          <a:xfrm>
            <a:off x="4248462" y="6492875"/>
            <a:ext cx="4114800" cy="365125"/>
          </a:xfrm>
        </p:spPr>
        <p:txBody>
          <a:bodyPr/>
          <a:lstStyle/>
          <a:p>
            <a:r>
              <a:rPr lang="en-US" dirty="0"/>
              <a:t>© </a:t>
            </a:r>
            <a:r>
              <a:rPr lang="en-US" dirty="0" err="1"/>
              <a:t>Edunet</a:t>
            </a:r>
            <a:r>
              <a:rPr lang="en-US" dirty="0"/>
              <a:t> Foundation. All rights reserved.</a:t>
            </a:r>
          </a:p>
        </p:txBody>
      </p:sp>
    </p:spTree>
    <p:extLst>
      <p:ext uri="{BB962C8B-B14F-4D97-AF65-F5344CB8AC3E}">
        <p14:creationId xmlns:p14="http://schemas.microsoft.com/office/powerpoint/2010/main" val="9533255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56FBD3-D046-9A62-C0D8-E2AFF5B1B89B}"/>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68C03611-BD79-86F0-930E-A689AD91252A}"/>
              </a:ext>
            </a:extLst>
          </p:cNvPr>
          <p:cNvSpPr>
            <a:spLocks noGrp="1"/>
          </p:cNvSpPr>
          <p:nvPr>
            <p:ph type="ctrTitle"/>
          </p:nvPr>
        </p:nvSpPr>
        <p:spPr>
          <a:xfrm>
            <a:off x="1509010" y="963503"/>
            <a:ext cx="9144000" cy="823034"/>
          </a:xfrm>
        </p:spPr>
        <p:txBody>
          <a:bodyPr>
            <a:normAutofit/>
          </a:bodyPr>
          <a:lstStyle/>
          <a:p>
            <a:r>
              <a:rPr lang="en-US" sz="4400" b="1" dirty="0">
                <a:solidFill>
                  <a:schemeClr val="accent1"/>
                </a:solidFill>
                <a:latin typeface="Arial"/>
                <a:ea typeface="+mj-lt"/>
                <a:cs typeface="Arial"/>
              </a:rPr>
              <a:t>References</a:t>
            </a:r>
            <a:endParaRPr lang="en-US" dirty="0"/>
          </a:p>
        </p:txBody>
      </p:sp>
      <p:sp>
        <p:nvSpPr>
          <p:cNvPr id="6" name="Subtitle 5">
            <a:extLst>
              <a:ext uri="{FF2B5EF4-FFF2-40B4-BE49-F238E27FC236}">
                <a16:creationId xmlns:a16="http://schemas.microsoft.com/office/drawing/2014/main" id="{A42DCE06-B7ED-B551-71F3-7F3E73BB9E87}"/>
              </a:ext>
            </a:extLst>
          </p:cNvPr>
          <p:cNvSpPr>
            <a:spLocks noGrp="1"/>
          </p:cNvSpPr>
          <p:nvPr>
            <p:ph type="subTitle" idx="1"/>
          </p:nvPr>
        </p:nvSpPr>
        <p:spPr>
          <a:xfrm>
            <a:off x="614597" y="2110153"/>
            <a:ext cx="11152682" cy="4365598"/>
          </a:xfrm>
        </p:spPr>
        <p:txBody>
          <a:bodyPr>
            <a:normAutofit/>
          </a:bodyPr>
          <a:lstStyle/>
          <a:p>
            <a:pPr marL="342900" lvl="0" indent="-342900" algn="l">
              <a:lnSpc>
                <a:spcPct val="150000"/>
              </a:lnSpc>
              <a:buFont typeface="+mj-lt"/>
              <a:buAutoNum type="arabicPeriod"/>
            </a:pPr>
            <a:r>
              <a:rPr lang="en-US" sz="2600" dirty="0">
                <a:effectLst/>
                <a:latin typeface="Times New Roman" panose="02020603050405020304" pitchFamily="18" charset="0"/>
                <a:ea typeface="Times New Roman" panose="02020603050405020304" pitchFamily="18" charset="0"/>
              </a:rPr>
              <a:t>Project </a:t>
            </a:r>
            <a:r>
              <a:rPr lang="en-US" sz="2600" dirty="0" err="1">
                <a:effectLst/>
                <a:latin typeface="Times New Roman" panose="02020603050405020304" pitchFamily="18" charset="0"/>
                <a:ea typeface="Times New Roman" panose="02020603050405020304" pitchFamily="18" charset="0"/>
              </a:rPr>
              <a:t>Github</a:t>
            </a:r>
            <a:r>
              <a:rPr lang="en-US" sz="2600" dirty="0">
                <a:effectLst/>
                <a:latin typeface="Times New Roman" panose="02020603050405020304" pitchFamily="18" charset="0"/>
                <a:ea typeface="Times New Roman" panose="02020603050405020304" pitchFamily="18" charset="0"/>
              </a:rPr>
              <a:t> link, </a:t>
            </a:r>
            <a:r>
              <a:rPr lang="en-US" sz="2600" dirty="0" err="1">
                <a:effectLst/>
                <a:latin typeface="Times New Roman" panose="02020603050405020304" pitchFamily="18" charset="0"/>
                <a:ea typeface="Times New Roman" panose="02020603050405020304" pitchFamily="18" charset="0"/>
              </a:rPr>
              <a:t>Ramar</a:t>
            </a:r>
            <a:r>
              <a:rPr lang="en-US" sz="2600" dirty="0">
                <a:effectLst/>
                <a:latin typeface="Times New Roman" panose="02020603050405020304" pitchFamily="18" charset="0"/>
                <a:ea typeface="Times New Roman" panose="02020603050405020304" pitchFamily="18" charset="0"/>
              </a:rPr>
              <a:t> Bose , 2024</a:t>
            </a:r>
            <a:endParaRPr lang="en-IN" sz="2600" dirty="0">
              <a:effectLst/>
              <a:latin typeface="Times New Roman" panose="02020603050405020304" pitchFamily="18" charset="0"/>
              <a:ea typeface="Times New Roman" panose="02020603050405020304" pitchFamily="18" charset="0"/>
            </a:endParaRPr>
          </a:p>
          <a:p>
            <a:pPr marL="342900" lvl="0" indent="-342900" algn="l">
              <a:lnSpc>
                <a:spcPct val="150000"/>
              </a:lnSpc>
              <a:buFont typeface="+mj-lt"/>
              <a:buAutoNum type="arabicPeriod"/>
            </a:pPr>
            <a:r>
              <a:rPr lang="en-US" sz="2600" dirty="0">
                <a:effectLst/>
                <a:latin typeface="Times New Roman" panose="02020603050405020304" pitchFamily="18" charset="0"/>
                <a:ea typeface="Times New Roman" panose="02020603050405020304" pitchFamily="18" charset="0"/>
              </a:rPr>
              <a:t>Project video recorded link (</a:t>
            </a:r>
            <a:r>
              <a:rPr lang="en-US" sz="2600" dirty="0" err="1">
                <a:effectLst/>
                <a:latin typeface="Times New Roman" panose="02020603050405020304" pitchFamily="18" charset="0"/>
                <a:ea typeface="Times New Roman" panose="02020603050405020304" pitchFamily="18" charset="0"/>
              </a:rPr>
              <a:t>youtube</a:t>
            </a:r>
            <a:r>
              <a:rPr lang="en-US" sz="2600" dirty="0">
                <a:effectLst/>
                <a:latin typeface="Times New Roman" panose="02020603050405020304" pitchFamily="18" charset="0"/>
                <a:ea typeface="Times New Roman" panose="02020603050405020304" pitchFamily="18" charset="0"/>
              </a:rPr>
              <a:t>/</a:t>
            </a:r>
            <a:r>
              <a:rPr lang="en-US" sz="2600" dirty="0" err="1">
                <a:effectLst/>
                <a:latin typeface="Times New Roman" panose="02020603050405020304" pitchFamily="18" charset="0"/>
                <a:ea typeface="Times New Roman" panose="02020603050405020304" pitchFamily="18" charset="0"/>
              </a:rPr>
              <a:t>github</a:t>
            </a:r>
            <a:r>
              <a:rPr lang="en-US" sz="2600" dirty="0">
                <a:effectLst/>
                <a:latin typeface="Times New Roman" panose="02020603050405020304" pitchFamily="18" charset="0"/>
                <a:ea typeface="Times New Roman" panose="02020603050405020304" pitchFamily="18" charset="0"/>
              </a:rPr>
              <a:t>), </a:t>
            </a:r>
            <a:r>
              <a:rPr lang="en-US" sz="2600" dirty="0" err="1">
                <a:effectLst/>
                <a:latin typeface="Times New Roman" panose="02020603050405020304" pitchFamily="18" charset="0"/>
                <a:ea typeface="Times New Roman" panose="02020603050405020304" pitchFamily="18" charset="0"/>
              </a:rPr>
              <a:t>Ramar</a:t>
            </a:r>
            <a:r>
              <a:rPr lang="en-US" sz="2600" dirty="0">
                <a:effectLst/>
                <a:latin typeface="Times New Roman" panose="02020603050405020304" pitchFamily="18" charset="0"/>
                <a:ea typeface="Times New Roman" panose="02020603050405020304" pitchFamily="18" charset="0"/>
              </a:rPr>
              <a:t> Bose , 2024</a:t>
            </a:r>
            <a:endParaRPr lang="en-IN" sz="2600" dirty="0">
              <a:effectLst/>
              <a:latin typeface="Times New Roman" panose="02020603050405020304" pitchFamily="18" charset="0"/>
              <a:ea typeface="Times New Roman" panose="02020603050405020304" pitchFamily="18" charset="0"/>
            </a:endParaRPr>
          </a:p>
          <a:p>
            <a:pPr marL="342900" lvl="0" indent="-342900" algn="l">
              <a:lnSpc>
                <a:spcPct val="150000"/>
              </a:lnSpc>
              <a:buFont typeface="+mj-lt"/>
              <a:buAutoNum type="arabicPeriod"/>
            </a:pPr>
            <a:r>
              <a:rPr lang="en-US" sz="2600" dirty="0">
                <a:effectLst/>
                <a:latin typeface="Times New Roman" panose="02020603050405020304" pitchFamily="18" charset="0"/>
                <a:ea typeface="Times New Roman" panose="02020603050405020304" pitchFamily="18" charset="0"/>
              </a:rPr>
              <a:t>Project PPT &amp; Report </a:t>
            </a:r>
            <a:r>
              <a:rPr lang="en-US" sz="2600" dirty="0" err="1">
                <a:effectLst/>
                <a:latin typeface="Times New Roman" panose="02020603050405020304" pitchFamily="18" charset="0"/>
                <a:ea typeface="Times New Roman" panose="02020603050405020304" pitchFamily="18" charset="0"/>
              </a:rPr>
              <a:t>github</a:t>
            </a:r>
            <a:r>
              <a:rPr lang="en-US" sz="2600" dirty="0">
                <a:effectLst/>
                <a:latin typeface="Times New Roman" panose="02020603050405020304" pitchFamily="18" charset="0"/>
                <a:ea typeface="Times New Roman" panose="02020603050405020304" pitchFamily="18" charset="0"/>
              </a:rPr>
              <a:t> link, </a:t>
            </a:r>
            <a:r>
              <a:rPr lang="en-US" sz="2600" dirty="0" err="1">
                <a:effectLst/>
                <a:latin typeface="Times New Roman" panose="02020603050405020304" pitchFamily="18" charset="0"/>
                <a:ea typeface="Times New Roman" panose="02020603050405020304" pitchFamily="18" charset="0"/>
              </a:rPr>
              <a:t>Ramar</a:t>
            </a:r>
            <a:r>
              <a:rPr lang="en-US" sz="2600" dirty="0">
                <a:effectLst/>
                <a:latin typeface="Times New Roman" panose="02020603050405020304" pitchFamily="18" charset="0"/>
                <a:ea typeface="Times New Roman" panose="02020603050405020304" pitchFamily="18" charset="0"/>
              </a:rPr>
              <a:t> Bose , 2024 </a:t>
            </a:r>
            <a:endParaRPr lang="en-IN" sz="2600" dirty="0">
              <a:effectLst/>
              <a:latin typeface="Times New Roman" panose="02020603050405020304" pitchFamily="18" charset="0"/>
              <a:ea typeface="Times New Roman" panose="02020603050405020304" pitchFamily="18" charset="0"/>
            </a:endParaRPr>
          </a:p>
          <a:p>
            <a:pPr lvl="0" algn="l">
              <a:lnSpc>
                <a:spcPct val="150000"/>
              </a:lnSpc>
            </a:pPr>
            <a:endParaRPr lang="en-US" sz="2600"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9632E3AF-FCB3-6F27-8094-81945D2A7EC0}"/>
              </a:ext>
            </a:extLst>
          </p:cNvPr>
          <p:cNvSpPr>
            <a:spLocks noGrp="1"/>
          </p:cNvSpPr>
          <p:nvPr>
            <p:ph type="ftr" sz="quarter" idx="11"/>
          </p:nvPr>
        </p:nvSpPr>
        <p:spPr>
          <a:xfrm>
            <a:off x="3993630" y="6492875"/>
            <a:ext cx="4114800" cy="365125"/>
          </a:xfrm>
        </p:spPr>
        <p:txBody>
          <a:bodyPr/>
          <a:lstStyle/>
          <a:p>
            <a:r>
              <a:rPr lang="en-US"/>
              <a:t>© Edunet Foundation. All rights reserved.</a:t>
            </a:r>
          </a:p>
        </p:txBody>
      </p:sp>
    </p:spTree>
    <p:extLst>
      <p:ext uri="{BB962C8B-B14F-4D97-AF65-F5344CB8AC3E}">
        <p14:creationId xmlns:p14="http://schemas.microsoft.com/office/powerpoint/2010/main" val="3908180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BE4CA82-64EC-4D4E-A5E5-3EBB66E7B24C}"/>
              </a:ext>
            </a:extLst>
          </p:cNvPr>
          <p:cNvSpPr>
            <a:spLocks noGrp="1"/>
          </p:cNvSpPr>
          <p:nvPr>
            <p:ph type="title"/>
          </p:nvPr>
        </p:nvSpPr>
        <p:spPr>
          <a:xfrm>
            <a:off x="1463041" y="2766218"/>
            <a:ext cx="9298744" cy="1325563"/>
          </a:xfrm>
        </p:spPr>
        <p:txBody>
          <a:bodyPr/>
          <a:lstStyle/>
          <a:p>
            <a:pPr algn="ctr"/>
            <a:r>
              <a:rPr lang="en-US" b="1" dirty="0">
                <a:solidFill>
                  <a:srgbClr val="002060"/>
                </a:solidFill>
                <a:latin typeface="Arial" panose="020B0604020202020204" pitchFamily="34" charset="0"/>
                <a:cs typeface="Arial" panose="020B0604020202020204" pitchFamily="34" charset="0"/>
              </a:rPr>
              <a:t>THANK YOU</a:t>
            </a:r>
          </a:p>
        </p:txBody>
      </p:sp>
      <p:sp>
        <p:nvSpPr>
          <p:cNvPr id="3" name="Footer Placeholder 2"/>
          <p:cNvSpPr>
            <a:spLocks noGrp="1"/>
          </p:cNvSpPr>
          <p:nvPr>
            <p:ph type="ftr" sz="quarter" idx="11"/>
          </p:nvPr>
        </p:nvSpPr>
        <p:spPr>
          <a:xfrm>
            <a:off x="4038600" y="6492875"/>
            <a:ext cx="4114800" cy="365125"/>
          </a:xfrm>
        </p:spPr>
        <p:txBody>
          <a:bodyPr/>
          <a:lstStyle/>
          <a:p>
            <a:r>
              <a:rPr lang="en-US" dirty="0"/>
              <a:t>© </a:t>
            </a:r>
            <a:r>
              <a:rPr lang="en-US" dirty="0" err="1"/>
              <a:t>Edunet</a:t>
            </a:r>
            <a:r>
              <a:rPr lang="en-US" dirty="0"/>
              <a:t> Foundation. All rights reserved.</a:t>
            </a:r>
          </a:p>
        </p:txBody>
      </p:sp>
    </p:spTree>
    <p:extLst>
      <p:ext uri="{BB962C8B-B14F-4D97-AF65-F5344CB8AC3E}">
        <p14:creationId xmlns:p14="http://schemas.microsoft.com/office/powerpoint/2010/main" val="40662553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FFEB4C-F209-4AE7-AA2B-B3C26CE2C51D}"/>
              </a:ext>
            </a:extLst>
          </p:cNvPr>
          <p:cNvSpPr>
            <a:spLocks noGrp="1"/>
          </p:cNvSpPr>
          <p:nvPr>
            <p:ph type="title"/>
          </p:nvPr>
        </p:nvSpPr>
        <p:spPr>
          <a:xfrm>
            <a:off x="838530" y="823512"/>
            <a:ext cx="10515600" cy="1325563"/>
          </a:xfrm>
        </p:spPr>
        <p:txBody>
          <a:bodyPr lIns="91440" tIns="45720" rIns="91440" bIns="45720" anchor="t"/>
          <a:lstStyle/>
          <a:p>
            <a:r>
              <a:rPr lang="en-US" b="1" dirty="0">
                <a:solidFill>
                  <a:srgbClr val="002060"/>
                </a:solidFill>
                <a:latin typeface="Arial"/>
                <a:cs typeface="Arial"/>
              </a:rPr>
              <a:t>OUTLINE</a:t>
            </a:r>
          </a:p>
        </p:txBody>
      </p:sp>
      <p:sp>
        <p:nvSpPr>
          <p:cNvPr id="3" name="Content Placeholder 2">
            <a:extLst>
              <a:ext uri="{FF2B5EF4-FFF2-40B4-BE49-F238E27FC236}">
                <a16:creationId xmlns:a16="http://schemas.microsoft.com/office/drawing/2014/main" id="{B2678641-EEA3-4EC4-BF39-4075B0C120E8}"/>
              </a:ext>
            </a:extLst>
          </p:cNvPr>
          <p:cNvSpPr>
            <a:spLocks noGrp="1"/>
          </p:cNvSpPr>
          <p:nvPr>
            <p:ph idx="1"/>
          </p:nvPr>
        </p:nvSpPr>
        <p:spPr>
          <a:xfrm>
            <a:off x="838200" y="1618938"/>
            <a:ext cx="11019020" cy="5239062"/>
          </a:xfrm>
        </p:spPr>
        <p:txBody>
          <a:bodyPr vert="horz" lIns="91440" tIns="45720" rIns="91440" bIns="45720" rtlCol="0" anchor="t">
            <a:noAutofit/>
          </a:bodyPr>
          <a:lstStyle/>
          <a:p>
            <a:pPr marL="0" indent="0">
              <a:buNone/>
            </a:pPr>
            <a:endParaRPr lang="en-US" dirty="0">
              <a:latin typeface="Arial"/>
              <a:cs typeface="Arial"/>
            </a:endParaRPr>
          </a:p>
          <a:p>
            <a:r>
              <a:rPr lang="en-US" sz="2000" b="1" dirty="0">
                <a:latin typeface="Arial"/>
                <a:ea typeface="+mn-lt"/>
                <a:cs typeface="Arial"/>
              </a:rPr>
              <a:t>Problem Statement </a:t>
            </a:r>
            <a:r>
              <a:rPr lang="en-US" sz="2000" dirty="0">
                <a:latin typeface="Arial"/>
                <a:ea typeface="+mn-lt"/>
                <a:cs typeface="Arial"/>
              </a:rPr>
              <a:t>(Should not include solution)</a:t>
            </a:r>
            <a:endParaRPr lang="en-US" dirty="0">
              <a:latin typeface="Arial"/>
              <a:cs typeface="Arial"/>
            </a:endParaRPr>
          </a:p>
          <a:p>
            <a:r>
              <a:rPr lang="en-US" sz="2000" b="1" dirty="0">
                <a:latin typeface="Arial"/>
                <a:ea typeface="+mn-lt"/>
                <a:cs typeface="Arial"/>
              </a:rPr>
              <a:t>Proposed System/Solution</a:t>
            </a:r>
            <a:endParaRPr lang="en-US" dirty="0">
              <a:latin typeface="Arial"/>
              <a:cs typeface="Arial"/>
            </a:endParaRPr>
          </a:p>
          <a:p>
            <a:r>
              <a:rPr lang="en-US" sz="2000" b="1" dirty="0">
                <a:latin typeface="Arial"/>
                <a:ea typeface="+mn-lt"/>
                <a:cs typeface="+mn-lt"/>
              </a:rPr>
              <a:t>Algorithm &amp; Deployment  </a:t>
            </a:r>
          </a:p>
          <a:p>
            <a:r>
              <a:rPr lang="en-US" sz="2000" b="1" dirty="0">
                <a:latin typeface="Arial"/>
                <a:ea typeface="+mn-lt"/>
                <a:cs typeface="+mn-lt"/>
              </a:rPr>
              <a:t>GitHub Link</a:t>
            </a:r>
          </a:p>
          <a:p>
            <a:r>
              <a:rPr lang="en-US" sz="2000" b="1" dirty="0">
                <a:latin typeface="Arial"/>
                <a:ea typeface="+mn-lt"/>
                <a:cs typeface="+mn-lt"/>
              </a:rPr>
              <a:t>Project Demo(photos / videos)</a:t>
            </a:r>
            <a:endParaRPr lang="en-US" dirty="0">
              <a:latin typeface="Arial"/>
              <a:cs typeface="Calibri"/>
            </a:endParaRPr>
          </a:p>
          <a:p>
            <a:r>
              <a:rPr lang="en-US" sz="2000" b="1" dirty="0">
                <a:latin typeface="Arial"/>
                <a:ea typeface="+mn-lt"/>
                <a:cs typeface="Arial"/>
              </a:rPr>
              <a:t>Conclusion</a:t>
            </a:r>
            <a:endParaRPr lang="en-US" dirty="0">
              <a:latin typeface="Arial"/>
              <a:cs typeface="Arial"/>
            </a:endParaRPr>
          </a:p>
          <a:p>
            <a:r>
              <a:rPr lang="en-US" sz="2000" b="1" dirty="0">
                <a:latin typeface="Arial"/>
                <a:ea typeface="+mn-lt"/>
                <a:cs typeface="Arial"/>
              </a:rPr>
              <a:t>Future Scope</a:t>
            </a:r>
          </a:p>
          <a:p>
            <a:r>
              <a:rPr lang="en-US" sz="2000" b="1" dirty="0">
                <a:latin typeface="Arial"/>
                <a:ea typeface="+mn-lt"/>
                <a:cs typeface="Arial"/>
              </a:rPr>
              <a:t>References</a:t>
            </a:r>
          </a:p>
        </p:txBody>
      </p:sp>
      <p:sp>
        <p:nvSpPr>
          <p:cNvPr id="4" name="Footer Placeholder 3"/>
          <p:cNvSpPr>
            <a:spLocks noGrp="1"/>
          </p:cNvSpPr>
          <p:nvPr>
            <p:ph type="ftr" sz="quarter" idx="11"/>
          </p:nvPr>
        </p:nvSpPr>
        <p:spPr>
          <a:xfrm>
            <a:off x="4083571" y="6492875"/>
            <a:ext cx="4114800" cy="365125"/>
          </a:xfrm>
        </p:spPr>
        <p:txBody>
          <a:bodyPr/>
          <a:lstStyle/>
          <a:p>
            <a:r>
              <a:rPr lang="en-US" dirty="0"/>
              <a:t>© </a:t>
            </a:r>
            <a:r>
              <a:rPr lang="en-US" dirty="0" err="1"/>
              <a:t>Edunet</a:t>
            </a:r>
            <a:r>
              <a:rPr lang="en-US" dirty="0"/>
              <a:t> Foundation. All rights reserved.</a:t>
            </a:r>
          </a:p>
        </p:txBody>
      </p:sp>
    </p:spTree>
    <p:extLst>
      <p:ext uri="{BB962C8B-B14F-4D97-AF65-F5344CB8AC3E}">
        <p14:creationId xmlns:p14="http://schemas.microsoft.com/office/powerpoint/2010/main" val="29001537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BA75B4-2DD5-42EB-9397-F36BFB8BA723}"/>
              </a:ext>
            </a:extLst>
          </p:cNvPr>
          <p:cNvSpPr>
            <a:spLocks noGrp="1"/>
          </p:cNvSpPr>
          <p:nvPr>
            <p:ph type="ctrTitle"/>
          </p:nvPr>
        </p:nvSpPr>
        <p:spPr>
          <a:xfrm>
            <a:off x="1509010" y="963503"/>
            <a:ext cx="9144000" cy="823034"/>
          </a:xfrm>
        </p:spPr>
        <p:txBody>
          <a:bodyPr>
            <a:normAutofit/>
          </a:bodyPr>
          <a:lstStyle/>
          <a:p>
            <a:r>
              <a:rPr lang="en-US" sz="4400" b="1" dirty="0">
                <a:solidFill>
                  <a:schemeClr val="accent1"/>
                </a:solidFill>
                <a:latin typeface="Arial" panose="020B0604020202020204" pitchFamily="34" charset="0"/>
                <a:cs typeface="Arial" panose="020B0604020202020204" pitchFamily="34" charset="0"/>
              </a:rPr>
              <a:t>Problem Statement</a:t>
            </a:r>
            <a:endParaRPr lang="en-US" sz="4400" dirty="0"/>
          </a:p>
        </p:txBody>
      </p:sp>
      <p:sp>
        <p:nvSpPr>
          <p:cNvPr id="6" name="Subtitle 5">
            <a:extLst>
              <a:ext uri="{FF2B5EF4-FFF2-40B4-BE49-F238E27FC236}">
                <a16:creationId xmlns:a16="http://schemas.microsoft.com/office/drawing/2014/main" id="{8141C437-8C09-4E84-9ED8-FB6E2FF0795F}"/>
              </a:ext>
            </a:extLst>
          </p:cNvPr>
          <p:cNvSpPr>
            <a:spLocks noGrp="1"/>
          </p:cNvSpPr>
          <p:nvPr>
            <p:ph type="subTitle" idx="1"/>
          </p:nvPr>
        </p:nvSpPr>
        <p:spPr>
          <a:xfrm>
            <a:off x="614597" y="2110153"/>
            <a:ext cx="11152682" cy="4365598"/>
          </a:xfrm>
        </p:spPr>
        <p:txBody>
          <a:bodyPr>
            <a:normAutofit/>
          </a:bodyPr>
          <a:lstStyle/>
          <a:p>
            <a:pPr algn="l"/>
            <a:r>
              <a:rPr lang="en-US" sz="2800" dirty="0">
                <a:solidFill>
                  <a:srgbClr val="111111"/>
                </a:solidFill>
                <a:effectLst/>
                <a:latin typeface="Times New Roman" panose="02020603050405020304" pitchFamily="18" charset="0"/>
                <a:ea typeface="Roboto" panose="02000000000000000000" pitchFamily="2" charset="0"/>
              </a:rPr>
              <a:t>Cardiovascular diseases (CVDs) represent a significant global health challenge, accounting for a substantial portion of preventable deaths and healthcare expenditures. Despite advances in medical science and public health initiatives, identifying individuals at high risk of developing CVD remains a complex and critical task. The problem statement for cardiovascular heart disease prediction revolves around developing accurate and reliable predictive models that can effectively assess an individual’s risk of developing CVD based on various demographic, clinical, and lifestyle factors.</a:t>
            </a:r>
            <a:endParaRPr lang="en-US" sz="2800"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11"/>
          </p:nvPr>
        </p:nvSpPr>
        <p:spPr>
          <a:xfrm>
            <a:off x="3993630" y="6492875"/>
            <a:ext cx="4114800" cy="365125"/>
          </a:xfrm>
        </p:spPr>
        <p:txBody>
          <a:bodyPr/>
          <a:lstStyle/>
          <a:p>
            <a:r>
              <a:rPr lang="en-US"/>
              <a:t>© Edunet Foundation. All rights reserved.</a:t>
            </a:r>
          </a:p>
        </p:txBody>
      </p:sp>
    </p:spTree>
    <p:extLst>
      <p:ext uri="{BB962C8B-B14F-4D97-AF65-F5344CB8AC3E}">
        <p14:creationId xmlns:p14="http://schemas.microsoft.com/office/powerpoint/2010/main" val="11864211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BA75B4-2DD5-42EB-9397-F36BFB8BA723}"/>
              </a:ext>
            </a:extLst>
          </p:cNvPr>
          <p:cNvSpPr>
            <a:spLocks noGrp="1"/>
          </p:cNvSpPr>
          <p:nvPr>
            <p:ph type="ctrTitle"/>
          </p:nvPr>
        </p:nvSpPr>
        <p:spPr>
          <a:xfrm>
            <a:off x="1509010" y="963503"/>
            <a:ext cx="9144000" cy="823034"/>
          </a:xfrm>
        </p:spPr>
        <p:txBody>
          <a:bodyPr>
            <a:normAutofit/>
          </a:bodyPr>
          <a:lstStyle/>
          <a:p>
            <a:r>
              <a:rPr lang="en-US" sz="4400" b="1" dirty="0">
                <a:solidFill>
                  <a:schemeClr val="accent1"/>
                </a:solidFill>
                <a:latin typeface="Arial" panose="020B0604020202020204" pitchFamily="34" charset="0"/>
                <a:cs typeface="Arial" panose="020B0604020202020204" pitchFamily="34" charset="0"/>
              </a:rPr>
              <a:t>Proposed Solution</a:t>
            </a:r>
            <a:endParaRPr lang="en-US" sz="4400" dirty="0"/>
          </a:p>
        </p:txBody>
      </p:sp>
      <p:sp>
        <p:nvSpPr>
          <p:cNvPr id="6" name="Subtitle 5">
            <a:extLst>
              <a:ext uri="{FF2B5EF4-FFF2-40B4-BE49-F238E27FC236}">
                <a16:creationId xmlns:a16="http://schemas.microsoft.com/office/drawing/2014/main" id="{8141C437-8C09-4E84-9ED8-FB6E2FF0795F}"/>
              </a:ext>
            </a:extLst>
          </p:cNvPr>
          <p:cNvSpPr>
            <a:spLocks noGrp="1"/>
          </p:cNvSpPr>
          <p:nvPr>
            <p:ph type="subTitle" idx="1"/>
          </p:nvPr>
        </p:nvSpPr>
        <p:spPr>
          <a:xfrm>
            <a:off x="614597" y="2110153"/>
            <a:ext cx="11152682" cy="4365598"/>
          </a:xfrm>
        </p:spPr>
        <p:txBody>
          <a:bodyPr>
            <a:normAutofit/>
          </a:bodyPr>
          <a:lstStyle/>
          <a:p>
            <a:pPr algn="l"/>
            <a:r>
              <a:rPr lang="en-US" sz="2800" dirty="0">
                <a:solidFill>
                  <a:srgbClr val="111111"/>
                </a:solidFill>
                <a:effectLst/>
                <a:latin typeface="Times New Roman" panose="02020603050405020304" pitchFamily="18" charset="0"/>
                <a:ea typeface="Roboto" panose="02000000000000000000" pitchFamily="2" charset="0"/>
              </a:rPr>
              <a:t>The challenges associated with cardiovascular heart disease prediction, we propose the development and implementation of an advanced predictive model using machine learning techniques. This solution aims to leverage diverse datasets and cutting-edge methodologies to enhance the accuracy, reliability, and applicability of CVD risk assessment. </a:t>
            </a:r>
            <a:endParaRPr lang="en-US" sz="2800"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11"/>
          </p:nvPr>
        </p:nvSpPr>
        <p:spPr>
          <a:xfrm>
            <a:off x="3993630" y="6492875"/>
            <a:ext cx="4114800" cy="365125"/>
          </a:xfrm>
        </p:spPr>
        <p:txBody>
          <a:bodyPr/>
          <a:lstStyle/>
          <a:p>
            <a:r>
              <a:rPr lang="en-US"/>
              <a:t>© Edunet Foundation. All rights reserved.</a:t>
            </a:r>
          </a:p>
        </p:txBody>
      </p:sp>
    </p:spTree>
    <p:extLst>
      <p:ext uri="{BB962C8B-B14F-4D97-AF65-F5344CB8AC3E}">
        <p14:creationId xmlns:p14="http://schemas.microsoft.com/office/powerpoint/2010/main" val="11864211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BA75B4-2DD5-42EB-9397-F36BFB8BA723}"/>
              </a:ext>
            </a:extLst>
          </p:cNvPr>
          <p:cNvSpPr>
            <a:spLocks noGrp="1"/>
          </p:cNvSpPr>
          <p:nvPr>
            <p:ph type="ctrTitle"/>
          </p:nvPr>
        </p:nvSpPr>
        <p:spPr>
          <a:xfrm>
            <a:off x="1509010" y="963503"/>
            <a:ext cx="9144000" cy="823034"/>
          </a:xfrm>
        </p:spPr>
        <p:txBody>
          <a:bodyPr>
            <a:normAutofit/>
          </a:bodyPr>
          <a:lstStyle/>
          <a:p>
            <a:r>
              <a:rPr lang="en-US" sz="4400" b="1" dirty="0">
                <a:solidFill>
                  <a:schemeClr val="accent1"/>
                </a:solidFill>
                <a:latin typeface="Arial"/>
                <a:ea typeface="+mj-lt"/>
                <a:cs typeface="Arial"/>
              </a:rPr>
              <a:t>Algorithm &amp; Deployment</a:t>
            </a:r>
            <a:endParaRPr lang="en-US" dirty="0"/>
          </a:p>
        </p:txBody>
      </p:sp>
      <p:sp>
        <p:nvSpPr>
          <p:cNvPr id="6" name="Subtitle 5">
            <a:extLst>
              <a:ext uri="{FF2B5EF4-FFF2-40B4-BE49-F238E27FC236}">
                <a16:creationId xmlns:a16="http://schemas.microsoft.com/office/drawing/2014/main" id="{8141C437-8C09-4E84-9ED8-FB6E2FF0795F}"/>
              </a:ext>
            </a:extLst>
          </p:cNvPr>
          <p:cNvSpPr>
            <a:spLocks noGrp="1"/>
          </p:cNvSpPr>
          <p:nvPr>
            <p:ph type="subTitle" idx="1"/>
          </p:nvPr>
        </p:nvSpPr>
        <p:spPr>
          <a:xfrm>
            <a:off x="614597" y="2110153"/>
            <a:ext cx="11152682" cy="4365598"/>
          </a:xfrm>
        </p:spPr>
        <p:txBody>
          <a:bodyPr>
            <a:normAutofit/>
          </a:bodyPr>
          <a:lstStyle/>
          <a:p>
            <a:pPr algn="l">
              <a:buFont typeface="Arial" pitchFamily="34" charset="0"/>
              <a:buChar char="•"/>
            </a:pPr>
            <a:r>
              <a:rPr lang="en-US" sz="2600" dirty="0">
                <a:latin typeface="Times New Roman" panose="02020603050405020304" pitchFamily="18" charset="0"/>
                <a:cs typeface="Times New Roman" panose="02020603050405020304" pitchFamily="18" charset="0"/>
              </a:rPr>
              <a:t>Deploying a cardiovascular disease prediction algorithm involves several key </a:t>
            </a:r>
            <a:r>
              <a:rPr lang="en-US" sz="2600" dirty="0" err="1">
                <a:latin typeface="Times New Roman" panose="02020603050405020304" pitchFamily="18" charset="0"/>
                <a:cs typeface="Times New Roman" panose="02020603050405020304" pitchFamily="18" charset="0"/>
              </a:rPr>
              <a:t>steps,from</a:t>
            </a:r>
            <a:r>
              <a:rPr lang="en-US" sz="2600" dirty="0">
                <a:latin typeface="Times New Roman" panose="02020603050405020304" pitchFamily="18" charset="0"/>
                <a:cs typeface="Times New Roman" panose="02020603050405020304" pitchFamily="18" charset="0"/>
              </a:rPr>
              <a:t> developing the predictive model to making it accessible for use in a real-world setting.</a:t>
            </a:r>
          </a:p>
        </p:txBody>
      </p:sp>
      <p:sp>
        <p:nvSpPr>
          <p:cNvPr id="4" name="Footer Placeholder 3"/>
          <p:cNvSpPr>
            <a:spLocks noGrp="1"/>
          </p:cNvSpPr>
          <p:nvPr>
            <p:ph type="ftr" sz="quarter" idx="11"/>
          </p:nvPr>
        </p:nvSpPr>
        <p:spPr>
          <a:xfrm>
            <a:off x="3993630" y="6492875"/>
            <a:ext cx="4114800" cy="365125"/>
          </a:xfrm>
        </p:spPr>
        <p:txBody>
          <a:bodyPr/>
          <a:lstStyle/>
          <a:p>
            <a:r>
              <a:rPr lang="en-US"/>
              <a:t>© Edunet Foundation. All rights reserved.</a:t>
            </a:r>
          </a:p>
        </p:txBody>
      </p:sp>
    </p:spTree>
    <p:extLst>
      <p:ext uri="{BB962C8B-B14F-4D97-AF65-F5344CB8AC3E}">
        <p14:creationId xmlns:p14="http://schemas.microsoft.com/office/powerpoint/2010/main" val="41545087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1B7A21-B534-F8EF-3389-20ECA220A4F3}"/>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BAF0B8FE-C2D5-97D2-1A01-AE232639D829}"/>
              </a:ext>
            </a:extLst>
          </p:cNvPr>
          <p:cNvSpPr>
            <a:spLocks noGrp="1"/>
          </p:cNvSpPr>
          <p:nvPr>
            <p:ph type="ctrTitle"/>
          </p:nvPr>
        </p:nvSpPr>
        <p:spPr>
          <a:xfrm>
            <a:off x="1509010" y="963503"/>
            <a:ext cx="9144000" cy="823034"/>
          </a:xfrm>
        </p:spPr>
        <p:txBody>
          <a:bodyPr>
            <a:normAutofit/>
          </a:bodyPr>
          <a:lstStyle/>
          <a:p>
            <a:r>
              <a:rPr lang="en-US" sz="4400" b="1" dirty="0">
                <a:solidFill>
                  <a:schemeClr val="accent1"/>
                </a:solidFill>
                <a:latin typeface="Arial"/>
                <a:ea typeface="+mj-lt"/>
                <a:cs typeface="Arial"/>
              </a:rPr>
              <a:t>GitHub Link</a:t>
            </a:r>
            <a:endParaRPr lang="en-US" dirty="0"/>
          </a:p>
        </p:txBody>
      </p:sp>
      <p:sp>
        <p:nvSpPr>
          <p:cNvPr id="6" name="Subtitle 5">
            <a:extLst>
              <a:ext uri="{FF2B5EF4-FFF2-40B4-BE49-F238E27FC236}">
                <a16:creationId xmlns:a16="http://schemas.microsoft.com/office/drawing/2014/main" id="{274BA4BA-49EB-73A8-5C58-6DF5FBCEC6A5}"/>
              </a:ext>
            </a:extLst>
          </p:cNvPr>
          <p:cNvSpPr>
            <a:spLocks noGrp="1"/>
          </p:cNvSpPr>
          <p:nvPr>
            <p:ph type="subTitle" idx="1"/>
          </p:nvPr>
        </p:nvSpPr>
        <p:spPr>
          <a:xfrm>
            <a:off x="614597" y="2110153"/>
            <a:ext cx="11152682" cy="4365598"/>
          </a:xfrm>
        </p:spPr>
        <p:txBody>
          <a:bodyPr>
            <a:normAutofit/>
          </a:bodyPr>
          <a:lstStyle/>
          <a:p>
            <a:pPr algn="l">
              <a:buFont typeface="Arial" pitchFamily="34" charset="0"/>
              <a:buChar char="•"/>
            </a:pPr>
            <a:r>
              <a:rPr lang="en-US" sz="2600" dirty="0">
                <a:latin typeface="Arial" panose="020B0604020202020204" pitchFamily="34" charset="0"/>
                <a:cs typeface="Arial" panose="020B0604020202020204" pitchFamily="34" charset="0"/>
                <a:hlinkClick r:id="rId2" action="ppaction://hlinkpres?slideindex=1&amp;slidetitle="/>
              </a:rPr>
              <a:t>https://github.com/lachu2004/naan-mudhalvan-project.git</a:t>
            </a:r>
            <a:endParaRPr lang="en-US" sz="2600"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F380DBA4-EAEB-285A-B8D2-B0D5DD525C03}"/>
              </a:ext>
            </a:extLst>
          </p:cNvPr>
          <p:cNvSpPr>
            <a:spLocks noGrp="1"/>
          </p:cNvSpPr>
          <p:nvPr>
            <p:ph type="ftr" sz="quarter" idx="11"/>
          </p:nvPr>
        </p:nvSpPr>
        <p:spPr>
          <a:xfrm>
            <a:off x="3993630" y="6492875"/>
            <a:ext cx="4114800" cy="365125"/>
          </a:xfrm>
        </p:spPr>
        <p:txBody>
          <a:bodyPr/>
          <a:lstStyle/>
          <a:p>
            <a:r>
              <a:rPr lang="en-US"/>
              <a:t>© Edunet Foundation. All rights reserved.</a:t>
            </a:r>
          </a:p>
        </p:txBody>
      </p:sp>
    </p:spTree>
    <p:extLst>
      <p:ext uri="{BB962C8B-B14F-4D97-AF65-F5344CB8AC3E}">
        <p14:creationId xmlns:p14="http://schemas.microsoft.com/office/powerpoint/2010/main" val="23974467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E34577-9296-1AA8-04AB-3230FF6E8DF7}"/>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E3CD374C-66F9-AF76-AC1E-66B4BD499AE2}"/>
              </a:ext>
            </a:extLst>
          </p:cNvPr>
          <p:cNvSpPr>
            <a:spLocks noGrp="1"/>
          </p:cNvSpPr>
          <p:nvPr>
            <p:ph type="ctrTitle"/>
          </p:nvPr>
        </p:nvSpPr>
        <p:spPr>
          <a:xfrm>
            <a:off x="1509010" y="963503"/>
            <a:ext cx="9144000" cy="823034"/>
          </a:xfrm>
        </p:spPr>
        <p:txBody>
          <a:bodyPr>
            <a:normAutofit/>
          </a:bodyPr>
          <a:lstStyle/>
          <a:p>
            <a:r>
              <a:rPr lang="en-US" sz="4400" b="1" dirty="0">
                <a:solidFill>
                  <a:schemeClr val="accent1"/>
                </a:solidFill>
                <a:latin typeface="Arial"/>
                <a:ea typeface="+mj-lt"/>
                <a:cs typeface="Arial"/>
              </a:rPr>
              <a:t>Project Demo(Recorded Video)</a:t>
            </a:r>
            <a:endParaRPr lang="en-US" dirty="0">
              <a:solidFill>
                <a:schemeClr val="accent1"/>
              </a:solidFill>
            </a:endParaRPr>
          </a:p>
        </p:txBody>
      </p:sp>
      <p:sp>
        <p:nvSpPr>
          <p:cNvPr id="4" name="Footer Placeholder 3">
            <a:extLst>
              <a:ext uri="{FF2B5EF4-FFF2-40B4-BE49-F238E27FC236}">
                <a16:creationId xmlns:a16="http://schemas.microsoft.com/office/drawing/2014/main" id="{27CF9570-8394-BDBD-48B7-1E467BD67387}"/>
              </a:ext>
            </a:extLst>
          </p:cNvPr>
          <p:cNvSpPr>
            <a:spLocks noGrp="1"/>
          </p:cNvSpPr>
          <p:nvPr>
            <p:ph type="ftr" sz="quarter" idx="11"/>
          </p:nvPr>
        </p:nvSpPr>
        <p:spPr>
          <a:xfrm>
            <a:off x="3993630" y="6492875"/>
            <a:ext cx="4114800" cy="365125"/>
          </a:xfrm>
        </p:spPr>
        <p:txBody>
          <a:bodyPr/>
          <a:lstStyle/>
          <a:p>
            <a:r>
              <a:rPr lang="en-US"/>
              <a:t>© Edunet Foundation. All rights reserved.</a:t>
            </a:r>
          </a:p>
        </p:txBody>
      </p:sp>
      <p:pic>
        <p:nvPicPr>
          <p:cNvPr id="3" name="WhatsApp Video 2024-04-18 at 07.48.30_b9c8d53c">
            <a:hlinkClick r:id="" action="ppaction://media"/>
            <a:extLst>
              <a:ext uri="{FF2B5EF4-FFF2-40B4-BE49-F238E27FC236}">
                <a16:creationId xmlns:a16="http://schemas.microsoft.com/office/drawing/2014/main" id="{46186A5B-63F5-913F-2336-FAC9E79EC7FE}"/>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438400" y="1905000"/>
            <a:ext cx="7315200" cy="3048000"/>
          </a:xfrm>
          <a:prstGeom prst="rect">
            <a:avLst/>
          </a:prstGeom>
        </p:spPr>
      </p:pic>
    </p:spTree>
    <p:extLst>
      <p:ext uri="{BB962C8B-B14F-4D97-AF65-F5344CB8AC3E}">
        <p14:creationId xmlns:p14="http://schemas.microsoft.com/office/powerpoint/2010/main" val="1552721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471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0D370A-24A2-69BE-A8E7-1CC0DA7E0A8B}"/>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19087247-68D2-2EB2-A3AA-26FF55B3CE45}"/>
              </a:ext>
            </a:extLst>
          </p:cNvPr>
          <p:cNvSpPr>
            <a:spLocks noGrp="1"/>
          </p:cNvSpPr>
          <p:nvPr>
            <p:ph type="ctrTitle"/>
          </p:nvPr>
        </p:nvSpPr>
        <p:spPr>
          <a:xfrm>
            <a:off x="1509010" y="963503"/>
            <a:ext cx="9144000" cy="823034"/>
          </a:xfrm>
        </p:spPr>
        <p:txBody>
          <a:bodyPr>
            <a:normAutofit/>
          </a:bodyPr>
          <a:lstStyle/>
          <a:p>
            <a:r>
              <a:rPr lang="en-US" sz="4400" b="1" dirty="0">
                <a:solidFill>
                  <a:schemeClr val="accent1"/>
                </a:solidFill>
                <a:latin typeface="Arial"/>
                <a:ea typeface="+mj-lt"/>
                <a:cs typeface="Arial"/>
              </a:rPr>
              <a:t>Conclusion</a:t>
            </a:r>
            <a:endParaRPr lang="en-US" dirty="0"/>
          </a:p>
        </p:txBody>
      </p:sp>
      <p:sp>
        <p:nvSpPr>
          <p:cNvPr id="6" name="Subtitle 5">
            <a:extLst>
              <a:ext uri="{FF2B5EF4-FFF2-40B4-BE49-F238E27FC236}">
                <a16:creationId xmlns:a16="http://schemas.microsoft.com/office/drawing/2014/main" id="{94DA3713-F268-A917-D3B2-A7DE94A30A9F}"/>
              </a:ext>
            </a:extLst>
          </p:cNvPr>
          <p:cNvSpPr>
            <a:spLocks noGrp="1"/>
          </p:cNvSpPr>
          <p:nvPr>
            <p:ph type="subTitle" idx="1"/>
          </p:nvPr>
        </p:nvSpPr>
        <p:spPr>
          <a:xfrm>
            <a:off x="519659" y="2004563"/>
            <a:ext cx="11152682" cy="4365598"/>
          </a:xfrm>
        </p:spPr>
        <p:txBody>
          <a:bodyPr>
            <a:normAutofit/>
          </a:bodyPr>
          <a:lstStyle/>
          <a:p>
            <a:pPr algn="just"/>
            <a:r>
              <a:rPr lang="en-US" sz="2600" dirty="0">
                <a:latin typeface="Arial" panose="020B0604020202020204" pitchFamily="34" charset="0"/>
                <a:cs typeface="Arial" panose="020B0604020202020204" pitchFamily="34" charset="0"/>
              </a:rPr>
              <a:t>      </a:t>
            </a:r>
          </a:p>
        </p:txBody>
      </p:sp>
      <p:sp>
        <p:nvSpPr>
          <p:cNvPr id="4" name="Footer Placeholder 3">
            <a:extLst>
              <a:ext uri="{FF2B5EF4-FFF2-40B4-BE49-F238E27FC236}">
                <a16:creationId xmlns:a16="http://schemas.microsoft.com/office/drawing/2014/main" id="{925A3365-79D3-BDE1-B3EB-320921B3302A}"/>
              </a:ext>
            </a:extLst>
          </p:cNvPr>
          <p:cNvSpPr>
            <a:spLocks noGrp="1"/>
          </p:cNvSpPr>
          <p:nvPr>
            <p:ph type="ftr" sz="quarter" idx="11"/>
          </p:nvPr>
        </p:nvSpPr>
        <p:spPr>
          <a:xfrm>
            <a:off x="3993630" y="6492875"/>
            <a:ext cx="4114800" cy="365125"/>
          </a:xfrm>
        </p:spPr>
        <p:txBody>
          <a:bodyPr/>
          <a:lstStyle/>
          <a:p>
            <a:r>
              <a:rPr lang="en-US"/>
              <a:t>© Edunet Foundation. All rights reserved.</a:t>
            </a:r>
          </a:p>
        </p:txBody>
      </p:sp>
      <p:sp>
        <p:nvSpPr>
          <p:cNvPr id="3" name="TextBox 2">
            <a:extLst>
              <a:ext uri="{FF2B5EF4-FFF2-40B4-BE49-F238E27FC236}">
                <a16:creationId xmlns:a16="http://schemas.microsoft.com/office/drawing/2014/main" id="{C71AEB37-9FB2-8640-8A6C-AAAAC843D2B8}"/>
              </a:ext>
            </a:extLst>
          </p:cNvPr>
          <p:cNvSpPr txBox="1"/>
          <p:nvPr/>
        </p:nvSpPr>
        <p:spPr>
          <a:xfrm>
            <a:off x="924232" y="1958181"/>
            <a:ext cx="10412362" cy="3629135"/>
          </a:xfrm>
          <a:prstGeom prst="rect">
            <a:avLst/>
          </a:prstGeom>
          <a:noFill/>
        </p:spPr>
        <p:txBody>
          <a:bodyPr wrap="square">
            <a:spAutoFit/>
          </a:bodyPr>
          <a:lstStyle/>
          <a:p>
            <a:pPr>
              <a:lnSpc>
                <a:spcPct val="150000"/>
              </a:lnSpc>
              <a:spcAft>
                <a:spcPts val="800"/>
              </a:spcAft>
            </a:pPr>
            <a:r>
              <a:rPr lang="en-IN" dirty="0">
                <a:effectLst/>
                <a:latin typeface="Times New Roman" panose="02020603050405020304" pitchFamily="18" charset="0"/>
                <a:ea typeface="Calibri" panose="020F0502020204030204" pitchFamily="34" charset="0"/>
                <a:cs typeface="SimSun" panose="02010600030101010101" pitchFamily="2" charset="-122"/>
              </a:rPr>
              <a:t> </a:t>
            </a:r>
            <a:r>
              <a:rPr lang="en-US" sz="2600" dirty="0">
                <a:effectLst/>
                <a:latin typeface="Times New Roman" panose="02020603050405020304" pitchFamily="18" charset="0"/>
                <a:ea typeface="Calibri" panose="020F0502020204030204" pitchFamily="34" charset="0"/>
                <a:cs typeface="Times New Roman" panose="02020603050405020304" pitchFamily="18" charset="0"/>
              </a:rPr>
              <a:t>Cardiovascular heart disease prediction represents a pivotal area of research and with profound implications for healthcare and public health. By leveraging advanced technologies and interdisciplinary approaches, predictive models have the potential to transform cardiovascular care by enabling early risk identification, targeted interventions, and personalized treatment strategies.</a:t>
            </a:r>
            <a:endParaRPr lang="en-IN" sz="26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704814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DD7B32-6370-983C-B750-16C3C049F89A}"/>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E3A75CEE-A5C2-DF5D-22E2-5D1449D39A6D}"/>
              </a:ext>
            </a:extLst>
          </p:cNvPr>
          <p:cNvSpPr>
            <a:spLocks noGrp="1"/>
          </p:cNvSpPr>
          <p:nvPr>
            <p:ph type="ctrTitle"/>
          </p:nvPr>
        </p:nvSpPr>
        <p:spPr>
          <a:xfrm>
            <a:off x="1509010" y="963503"/>
            <a:ext cx="9144000" cy="823034"/>
          </a:xfrm>
        </p:spPr>
        <p:txBody>
          <a:bodyPr>
            <a:normAutofit/>
          </a:bodyPr>
          <a:lstStyle/>
          <a:p>
            <a:r>
              <a:rPr lang="en-US" sz="4400" b="1" dirty="0">
                <a:solidFill>
                  <a:schemeClr val="accent1"/>
                </a:solidFill>
                <a:latin typeface="Arial"/>
                <a:ea typeface="+mj-lt"/>
                <a:cs typeface="Arial"/>
              </a:rPr>
              <a:t>Future Scope</a:t>
            </a:r>
            <a:endParaRPr lang="en-US" dirty="0"/>
          </a:p>
        </p:txBody>
      </p:sp>
      <p:sp>
        <p:nvSpPr>
          <p:cNvPr id="6" name="Subtitle 5">
            <a:extLst>
              <a:ext uri="{FF2B5EF4-FFF2-40B4-BE49-F238E27FC236}">
                <a16:creationId xmlns:a16="http://schemas.microsoft.com/office/drawing/2014/main" id="{939C5A78-F371-C081-51F3-A07044D21C61}"/>
              </a:ext>
            </a:extLst>
          </p:cNvPr>
          <p:cNvSpPr>
            <a:spLocks noGrp="1"/>
          </p:cNvSpPr>
          <p:nvPr>
            <p:ph type="subTitle" idx="1"/>
          </p:nvPr>
        </p:nvSpPr>
        <p:spPr>
          <a:xfrm>
            <a:off x="614597" y="1754779"/>
            <a:ext cx="11152682" cy="4720972"/>
          </a:xfrm>
        </p:spPr>
        <p:txBody>
          <a:bodyPr>
            <a:normAutofit/>
          </a:bodyPr>
          <a:lstStyle/>
          <a:p>
            <a:pPr algn="l"/>
            <a:r>
              <a:rPr lang="en-US" sz="2400" dirty="0">
                <a:solidFill>
                  <a:srgbClr val="222222"/>
                </a:solidFill>
                <a:effectLst/>
                <a:highlight>
                  <a:srgbClr val="FFFFFF"/>
                </a:highlight>
                <a:latin typeface="Times New Roman" panose="02020603050405020304" pitchFamily="18" charset="0"/>
                <a:ea typeface="Calibri" panose="020F0502020204030204" pitchFamily="34" charset="0"/>
                <a:cs typeface="SimSun" panose="02010600030101010101" pitchFamily="2" charset="-122"/>
              </a:rPr>
              <a:t> </a:t>
            </a:r>
            <a:r>
              <a:rPr lang="en-US" sz="2800" dirty="0">
                <a:solidFill>
                  <a:srgbClr val="222222"/>
                </a:solidFill>
                <a:effectLst/>
                <a:highlight>
                  <a:srgbClr val="FFFFFF"/>
                </a:highlight>
                <a:latin typeface="Times New Roman" panose="02020603050405020304" pitchFamily="18" charset="0"/>
                <a:ea typeface="Calibri" panose="020F0502020204030204" pitchFamily="34" charset="0"/>
                <a:cs typeface="SimSun" panose="02010600030101010101" pitchFamily="2" charset="-122"/>
              </a:rPr>
              <a:t>Cardiovascular heart disease prediction holds immense potential for advancements in technology, healthcare delivery, and public health </a:t>
            </a:r>
            <a:r>
              <a:rPr lang="en-US" sz="2800" dirty="0" err="1">
                <a:solidFill>
                  <a:srgbClr val="222222"/>
                </a:solidFill>
                <a:effectLst/>
                <a:highlight>
                  <a:srgbClr val="FFFFFF"/>
                </a:highlight>
                <a:latin typeface="Times New Roman" panose="02020603050405020304" pitchFamily="18" charset="0"/>
                <a:ea typeface="Calibri" panose="020F0502020204030204" pitchFamily="34" charset="0"/>
                <a:cs typeface="SimSun" panose="02010600030101010101" pitchFamily="2" charset="-122"/>
              </a:rPr>
              <a:t>initiatives.The</a:t>
            </a:r>
            <a:r>
              <a:rPr lang="en-US" sz="2800" dirty="0">
                <a:solidFill>
                  <a:srgbClr val="222222"/>
                </a:solidFill>
                <a:effectLst/>
                <a:highlight>
                  <a:srgbClr val="FFFFFF"/>
                </a:highlight>
                <a:latin typeface="Times New Roman" panose="02020603050405020304" pitchFamily="18" charset="0"/>
                <a:ea typeface="Calibri" panose="020F0502020204030204" pitchFamily="34" charset="0"/>
                <a:cs typeface="SimSun" panose="02010600030101010101" pitchFamily="2" charset="-122"/>
              </a:rPr>
              <a:t> future scope of cardiovascular heart disease prediction is characterized by innovation, interdisciplinary collaboration, and a patient-centered approach to cardiovascular health management. By harnessing the power of data-driven technologies and advancing precision medicine principles, we can pave the way for more effective prevention, early intervention, and personalized treatment strategies to reduce the global burden of cardiovascular diseases.</a:t>
            </a:r>
            <a:endParaRPr lang="en-IN" sz="2800" dirty="0">
              <a:effectLst/>
              <a:latin typeface="Calibri" panose="020F0502020204030204" pitchFamily="34" charset="0"/>
              <a:ea typeface="Calibri" panose="020F0502020204030204" pitchFamily="34" charset="0"/>
              <a:cs typeface="SimSun" panose="02010600030101010101" pitchFamily="2" charset="-122"/>
            </a:endParaRPr>
          </a:p>
          <a:p>
            <a:pPr algn="l"/>
            <a:endParaRPr lang="en-US" sz="2600"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915E680D-300F-3953-7F6F-651F5FE3E9F2}"/>
              </a:ext>
            </a:extLst>
          </p:cNvPr>
          <p:cNvSpPr>
            <a:spLocks noGrp="1"/>
          </p:cNvSpPr>
          <p:nvPr>
            <p:ph type="ftr" sz="quarter" idx="11"/>
          </p:nvPr>
        </p:nvSpPr>
        <p:spPr>
          <a:xfrm>
            <a:off x="3993630" y="6492875"/>
            <a:ext cx="4114800" cy="365125"/>
          </a:xfrm>
        </p:spPr>
        <p:txBody>
          <a:bodyPr/>
          <a:lstStyle/>
          <a:p>
            <a:r>
              <a:rPr lang="en-US"/>
              <a:t>© Edunet Foundation. All rights reserved.</a:t>
            </a:r>
          </a:p>
        </p:txBody>
      </p:sp>
    </p:spTree>
    <p:extLst>
      <p:ext uri="{BB962C8B-B14F-4D97-AF65-F5344CB8AC3E}">
        <p14:creationId xmlns:p14="http://schemas.microsoft.com/office/powerpoint/2010/main" val="317644388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241</TotalTime>
  <Words>508</Words>
  <Application>Microsoft Office PowerPoint</Application>
  <PresentationFormat>Widescreen</PresentationFormat>
  <Paragraphs>46</Paragraphs>
  <Slides>11</Slides>
  <Notes>0</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Arial</vt:lpstr>
      <vt:lpstr>Calibri</vt:lpstr>
      <vt:lpstr>Times New Roman</vt:lpstr>
      <vt:lpstr>Office Theme</vt:lpstr>
      <vt:lpstr>PROJECT TITLE</vt:lpstr>
      <vt:lpstr>OUTLINE</vt:lpstr>
      <vt:lpstr>Problem Statement</vt:lpstr>
      <vt:lpstr>Proposed Solution</vt:lpstr>
      <vt:lpstr>Algorithm &amp; Deployment</vt:lpstr>
      <vt:lpstr>GitHub Link</vt:lpstr>
      <vt:lpstr>Project Demo(Recorded Video)</vt:lpstr>
      <vt:lpstr>Conclusion</vt:lpstr>
      <vt:lpstr>Future Scope</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TITLE</dc:title>
  <cp:lastModifiedBy>Lakshmi Priya</cp:lastModifiedBy>
  <cp:revision>5</cp:revision>
  <dcterms:modified xsi:type="dcterms:W3CDTF">2024-04-18T06:20:00Z</dcterms:modified>
</cp:coreProperties>
</file>